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7" r:id="rId5"/>
    <p:sldId id="259" r:id="rId6"/>
    <p:sldId id="260" r:id="rId7"/>
    <p:sldId id="258" r:id="rId8"/>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5D386-80F5-4687-B3D7-4CF64ADD8345}" v="50" dt="2023-02-10T17:13:20.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4660"/>
  </p:normalViewPr>
  <p:slideViewPr>
    <p:cSldViewPr>
      <p:cViewPr varScale="1">
        <p:scale>
          <a:sx n="86" d="100"/>
          <a:sy n="86" d="100"/>
        </p:scale>
        <p:origin x="343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bill, Justin" userId="24635a54-382e-4f62-a5d9-22cb95771424" providerId="ADAL" clId="{12D5D386-80F5-4687-B3D7-4CF64ADD8345}"/>
    <pc:docChg chg="undo custSel modSld">
      <pc:chgData name="Azbill, Justin" userId="24635a54-382e-4f62-a5d9-22cb95771424" providerId="ADAL" clId="{12D5D386-80F5-4687-B3D7-4CF64ADD8345}" dt="2023-02-10T23:10:42.279" v="1942" actId="20577"/>
      <pc:docMkLst>
        <pc:docMk/>
      </pc:docMkLst>
      <pc:sldChg chg="addSp modSp mod">
        <pc:chgData name="Azbill, Justin" userId="24635a54-382e-4f62-a5d9-22cb95771424" providerId="ADAL" clId="{12D5D386-80F5-4687-B3D7-4CF64ADD8345}" dt="2023-02-10T21:35:01.157" v="1919" actId="20577"/>
        <pc:sldMkLst>
          <pc:docMk/>
          <pc:sldMk cId="0" sldId="257"/>
        </pc:sldMkLst>
        <pc:spChg chg="mod">
          <ac:chgData name="Azbill, Justin" userId="24635a54-382e-4f62-a5d9-22cb95771424" providerId="ADAL" clId="{12D5D386-80F5-4687-B3D7-4CF64ADD8345}" dt="2023-02-10T21:35:01.157" v="1919" actId="20577"/>
          <ac:spMkLst>
            <pc:docMk/>
            <pc:sldMk cId="0" sldId="257"/>
            <ac:spMk id="14" creationId="{00000000-0000-0000-0000-000000000000}"/>
          </ac:spMkLst>
        </pc:spChg>
        <pc:spChg chg="add mod">
          <ac:chgData name="Azbill, Justin" userId="24635a54-382e-4f62-a5d9-22cb95771424" providerId="ADAL" clId="{12D5D386-80F5-4687-B3D7-4CF64ADD8345}" dt="2023-02-10T16:50:24.119" v="0"/>
          <ac:spMkLst>
            <pc:docMk/>
            <pc:sldMk cId="0" sldId="257"/>
            <ac:spMk id="15" creationId="{B1DA0C73-579B-4684-BB6E-869CD9E52143}"/>
          </ac:spMkLst>
        </pc:spChg>
        <pc:picChg chg="mod">
          <ac:chgData name="Azbill, Justin" userId="24635a54-382e-4f62-a5d9-22cb95771424" providerId="ADAL" clId="{12D5D386-80F5-4687-B3D7-4CF64ADD8345}" dt="2023-02-10T16:50:45.058" v="2" actId="1076"/>
          <ac:picMkLst>
            <pc:docMk/>
            <pc:sldMk cId="0" sldId="257"/>
            <ac:picMk id="29" creationId="{3763BC39-B1E8-44D3-A79C-98ACDFF98AC2}"/>
          </ac:picMkLst>
        </pc:picChg>
        <pc:cxnChg chg="add mod">
          <ac:chgData name="Azbill, Justin" userId="24635a54-382e-4f62-a5d9-22cb95771424" providerId="ADAL" clId="{12D5D386-80F5-4687-B3D7-4CF64ADD8345}" dt="2023-02-10T17:41:14.179" v="1738" actId="1076"/>
          <ac:cxnSpMkLst>
            <pc:docMk/>
            <pc:sldMk cId="0" sldId="257"/>
            <ac:cxnSpMk id="16" creationId="{7C7AD940-0262-4680-B78A-AFDEEEF911F0}"/>
          </ac:cxnSpMkLst>
        </pc:cxnChg>
      </pc:sldChg>
      <pc:sldChg chg="delSp modSp mod">
        <pc:chgData name="Azbill, Justin" userId="24635a54-382e-4f62-a5d9-22cb95771424" providerId="ADAL" clId="{12D5D386-80F5-4687-B3D7-4CF64ADD8345}" dt="2023-02-10T23:10:42.279" v="1942" actId="20577"/>
        <pc:sldMkLst>
          <pc:docMk/>
          <pc:sldMk cId="0" sldId="258"/>
        </pc:sldMkLst>
        <pc:spChg chg="del">
          <ac:chgData name="Azbill, Justin" userId="24635a54-382e-4f62-a5d9-22cb95771424" providerId="ADAL" clId="{12D5D386-80F5-4687-B3D7-4CF64ADD8345}" dt="2023-02-10T17:40:07.062" v="1670" actId="478"/>
          <ac:spMkLst>
            <pc:docMk/>
            <pc:sldMk cId="0" sldId="258"/>
            <ac:spMk id="3139" creationId="{00000000-0000-0000-0000-000000000000}"/>
          </ac:spMkLst>
        </pc:spChg>
        <pc:spChg chg="mod">
          <ac:chgData name="Azbill, Justin" userId="24635a54-382e-4f62-a5d9-22cb95771424" providerId="ADAL" clId="{12D5D386-80F5-4687-B3D7-4CF64ADD8345}" dt="2023-02-10T17:40:48.026" v="1736" actId="14100"/>
          <ac:spMkLst>
            <pc:docMk/>
            <pc:sldMk cId="0" sldId="258"/>
            <ac:spMk id="3143" creationId="{00000000-0000-0000-0000-000000000000}"/>
          </ac:spMkLst>
        </pc:spChg>
        <pc:graphicFrameChg chg="mod modGraphic">
          <ac:chgData name="Azbill, Justin" userId="24635a54-382e-4f62-a5d9-22cb95771424" providerId="ADAL" clId="{12D5D386-80F5-4687-B3D7-4CF64ADD8345}" dt="2023-02-10T23:10:42.279" v="1942" actId="20577"/>
          <ac:graphicFrameMkLst>
            <pc:docMk/>
            <pc:sldMk cId="0" sldId="258"/>
            <ac:graphicFrameMk id="12" creationId="{00000000-0000-0000-0000-000000000000}"/>
          </ac:graphicFrameMkLst>
        </pc:graphicFrameChg>
      </pc:sldChg>
      <pc:sldChg chg="addSp delSp modSp mod">
        <pc:chgData name="Azbill, Justin" userId="24635a54-382e-4f62-a5d9-22cb95771424" providerId="ADAL" clId="{12D5D386-80F5-4687-B3D7-4CF64ADD8345}" dt="2023-02-10T17:43:33.432" v="1838" actId="20577"/>
        <pc:sldMkLst>
          <pc:docMk/>
          <pc:sldMk cId="3939066672" sldId="259"/>
        </pc:sldMkLst>
        <pc:spChg chg="mod">
          <ac:chgData name="Azbill, Justin" userId="24635a54-382e-4f62-a5d9-22cb95771424" providerId="ADAL" clId="{12D5D386-80F5-4687-B3D7-4CF64ADD8345}" dt="2023-02-10T17:15:50.845" v="1078" actId="1076"/>
          <ac:spMkLst>
            <pc:docMk/>
            <pc:sldMk cId="3939066672" sldId="259"/>
            <ac:spMk id="4" creationId="{F5E67ACC-E8DD-48AA-AC95-F33B596776E4}"/>
          </ac:spMkLst>
        </pc:spChg>
        <pc:spChg chg="mod">
          <ac:chgData name="Azbill, Justin" userId="24635a54-382e-4f62-a5d9-22cb95771424" providerId="ADAL" clId="{12D5D386-80F5-4687-B3D7-4CF64ADD8345}" dt="2023-02-10T17:16:48.968" v="1295" actId="1076"/>
          <ac:spMkLst>
            <pc:docMk/>
            <pc:sldMk cId="3939066672" sldId="259"/>
            <ac:spMk id="16" creationId="{6FA0FFE3-4BC5-4F60-8D43-C0F015F70863}"/>
          </ac:spMkLst>
        </pc:spChg>
        <pc:spChg chg="del">
          <ac:chgData name="Azbill, Justin" userId="24635a54-382e-4f62-a5d9-22cb95771424" providerId="ADAL" clId="{12D5D386-80F5-4687-B3D7-4CF64ADD8345}" dt="2023-02-10T16:55:48.283" v="74" actId="478"/>
          <ac:spMkLst>
            <pc:docMk/>
            <pc:sldMk cId="3939066672" sldId="259"/>
            <ac:spMk id="23" creationId="{103C91E4-1CDD-49CF-A796-85C4B73B7007}"/>
          </ac:spMkLst>
        </pc:spChg>
        <pc:spChg chg="mod">
          <ac:chgData name="Azbill, Justin" userId="24635a54-382e-4f62-a5d9-22cb95771424" providerId="ADAL" clId="{12D5D386-80F5-4687-B3D7-4CF64ADD8345}" dt="2023-02-10T17:19:32.750" v="1669" actId="20577"/>
          <ac:spMkLst>
            <pc:docMk/>
            <pc:sldMk cId="3939066672" sldId="259"/>
            <ac:spMk id="25" creationId="{120EE124-7AD7-485F-BBE2-92895BCE1BFA}"/>
          </ac:spMkLst>
        </pc:spChg>
        <pc:spChg chg="mod">
          <ac:chgData name="Azbill, Justin" userId="24635a54-382e-4f62-a5d9-22cb95771424" providerId="ADAL" clId="{12D5D386-80F5-4687-B3D7-4CF64ADD8345}" dt="2023-02-10T17:43:33.432" v="1838" actId="20577"/>
          <ac:spMkLst>
            <pc:docMk/>
            <pc:sldMk cId="3939066672" sldId="259"/>
            <ac:spMk id="3143" creationId="{00000000-0000-0000-0000-000000000000}"/>
          </ac:spMkLst>
        </pc:spChg>
        <pc:picChg chg="del mod">
          <ac:chgData name="Azbill, Justin" userId="24635a54-382e-4f62-a5d9-22cb95771424" providerId="ADAL" clId="{12D5D386-80F5-4687-B3D7-4CF64ADD8345}" dt="2023-02-10T16:55:34.607" v="69" actId="478"/>
          <ac:picMkLst>
            <pc:docMk/>
            <pc:sldMk cId="3939066672" sldId="259"/>
            <ac:picMk id="2" creationId="{31189DC4-A45A-4298-A951-72907CBDC17E}"/>
          </ac:picMkLst>
        </pc:picChg>
        <pc:picChg chg="add mod">
          <ac:chgData name="Azbill, Justin" userId="24635a54-382e-4f62-a5d9-22cb95771424" providerId="ADAL" clId="{12D5D386-80F5-4687-B3D7-4CF64ADD8345}" dt="2023-02-10T17:11:19.637" v="765" actId="1076"/>
          <ac:picMkLst>
            <pc:docMk/>
            <pc:sldMk cId="3939066672" sldId="259"/>
            <ac:picMk id="3" creationId="{AF6C5710-874A-4854-A4F2-6A9F8EF03C60}"/>
          </ac:picMkLst>
        </pc:picChg>
        <pc:picChg chg="del mod">
          <ac:chgData name="Azbill, Justin" userId="24635a54-382e-4f62-a5d9-22cb95771424" providerId="ADAL" clId="{12D5D386-80F5-4687-B3D7-4CF64ADD8345}" dt="2023-02-10T16:58:18.107" v="76" actId="478"/>
          <ac:picMkLst>
            <pc:docMk/>
            <pc:sldMk cId="3939066672" sldId="259"/>
            <ac:picMk id="5" creationId="{8EF7980C-9DD6-4386-832E-A6210076D2D0}"/>
          </ac:picMkLst>
        </pc:picChg>
        <pc:picChg chg="del">
          <ac:chgData name="Azbill, Justin" userId="24635a54-382e-4f62-a5d9-22cb95771424" providerId="ADAL" clId="{12D5D386-80F5-4687-B3D7-4CF64ADD8345}" dt="2023-02-10T17:11:23.531" v="766" actId="478"/>
          <ac:picMkLst>
            <pc:docMk/>
            <pc:sldMk cId="3939066672" sldId="259"/>
            <ac:picMk id="9" creationId="{02B665B2-E656-475D-A8D3-D8157E3D33CD}"/>
          </ac:picMkLst>
        </pc:picChg>
        <pc:picChg chg="del">
          <ac:chgData name="Azbill, Justin" userId="24635a54-382e-4f62-a5d9-22cb95771424" providerId="ADAL" clId="{12D5D386-80F5-4687-B3D7-4CF64ADD8345}" dt="2023-02-10T16:55:36.641" v="70" actId="478"/>
          <ac:picMkLst>
            <pc:docMk/>
            <pc:sldMk cId="3939066672" sldId="259"/>
            <ac:picMk id="12" creationId="{49BEA242-1D7C-4797-A7C7-5E40417A7DC5}"/>
          </ac:picMkLst>
        </pc:picChg>
        <pc:picChg chg="add mod">
          <ac:chgData name="Azbill, Justin" userId="24635a54-382e-4f62-a5d9-22cb95771424" providerId="ADAL" clId="{12D5D386-80F5-4687-B3D7-4CF64ADD8345}" dt="2023-02-10T17:11:01.421" v="756" actId="167"/>
          <ac:picMkLst>
            <pc:docMk/>
            <pc:sldMk cId="3939066672" sldId="259"/>
            <ac:picMk id="1028" creationId="{6DEC73AC-E594-4D21-AD8B-3522B4C181E4}"/>
          </ac:picMkLst>
        </pc:picChg>
        <pc:picChg chg="add mod">
          <ac:chgData name="Azbill, Justin" userId="24635a54-382e-4f62-a5d9-22cb95771424" providerId="ADAL" clId="{12D5D386-80F5-4687-B3D7-4CF64ADD8345}" dt="2023-02-10T17:13:20.982" v="781" actId="167"/>
          <ac:picMkLst>
            <pc:docMk/>
            <pc:sldMk cId="3939066672" sldId="259"/>
            <ac:picMk id="1030" creationId="{31F21EBB-BF34-447E-A28D-EC17836BA8DD}"/>
          </ac:picMkLst>
        </pc:picChg>
      </pc:sldChg>
      <pc:sldChg chg="addSp delSp modSp mod">
        <pc:chgData name="Azbill, Justin" userId="24635a54-382e-4f62-a5d9-22cb95771424" providerId="ADAL" clId="{12D5D386-80F5-4687-B3D7-4CF64ADD8345}" dt="2023-02-10T17:44:21.354" v="1885" actId="20577"/>
        <pc:sldMkLst>
          <pc:docMk/>
          <pc:sldMk cId="2082686820" sldId="260"/>
        </pc:sldMkLst>
        <pc:spChg chg="mod">
          <ac:chgData name="Azbill, Justin" userId="24635a54-382e-4f62-a5d9-22cb95771424" providerId="ADAL" clId="{12D5D386-80F5-4687-B3D7-4CF64ADD8345}" dt="2023-02-10T17:44:21.354" v="1885" actId="20577"/>
          <ac:spMkLst>
            <pc:docMk/>
            <pc:sldMk cId="2082686820" sldId="260"/>
            <ac:spMk id="4" creationId="{F5E67ACC-E8DD-48AA-AC95-F33B596776E4}"/>
          </ac:spMkLst>
        </pc:spChg>
        <pc:spChg chg="add del mod">
          <ac:chgData name="Azbill, Justin" userId="24635a54-382e-4f62-a5d9-22cb95771424" providerId="ADAL" clId="{12D5D386-80F5-4687-B3D7-4CF64ADD8345}" dt="2023-02-10T17:02:05.263" v="561" actId="1076"/>
          <ac:spMkLst>
            <pc:docMk/>
            <pc:sldMk cId="2082686820" sldId="260"/>
            <ac:spMk id="19" creationId="{48A0A96F-715F-44B3-A937-120438F1BBC8}"/>
          </ac:spMkLst>
        </pc:spChg>
        <pc:spChg chg="mod">
          <ac:chgData name="Azbill, Justin" userId="24635a54-382e-4f62-a5d9-22cb95771424" providerId="ADAL" clId="{12D5D386-80F5-4687-B3D7-4CF64ADD8345}" dt="2023-02-10T17:00:08.301" v="262" actId="313"/>
          <ac:spMkLst>
            <pc:docMk/>
            <pc:sldMk cId="2082686820" sldId="260"/>
            <ac:spMk id="23" creationId="{103C91E4-1CDD-49CF-A796-85C4B73B7007}"/>
          </ac:spMkLst>
        </pc:spChg>
        <pc:spChg chg="mod">
          <ac:chgData name="Azbill, Justin" userId="24635a54-382e-4f62-a5d9-22cb95771424" providerId="ADAL" clId="{12D5D386-80F5-4687-B3D7-4CF64ADD8345}" dt="2023-02-10T17:41:50.542" v="1813" actId="20577"/>
          <ac:spMkLst>
            <pc:docMk/>
            <pc:sldMk cId="2082686820" sldId="260"/>
            <ac:spMk id="3143" creationId="{00000000-0000-0000-0000-000000000000}"/>
          </ac:spMkLst>
        </pc:spChg>
        <pc:picChg chg="del">
          <ac:chgData name="Azbill, Justin" userId="24635a54-382e-4f62-a5d9-22cb95771424" providerId="ADAL" clId="{12D5D386-80F5-4687-B3D7-4CF64ADD8345}" dt="2023-02-10T16:52:35.071" v="5" actId="478"/>
          <ac:picMkLst>
            <pc:docMk/>
            <pc:sldMk cId="2082686820" sldId="260"/>
            <ac:picMk id="2" creationId="{86FC6314-D387-4FD8-BDE6-04BEB74330CB}"/>
          </ac:picMkLst>
        </pc:picChg>
        <pc:picChg chg="add mod ord">
          <ac:chgData name="Azbill, Justin" userId="24635a54-382e-4f62-a5d9-22cb95771424" providerId="ADAL" clId="{12D5D386-80F5-4687-B3D7-4CF64ADD8345}" dt="2023-02-10T16:53:12.111" v="18" actId="692"/>
          <ac:picMkLst>
            <pc:docMk/>
            <pc:sldMk cId="2082686820" sldId="260"/>
            <ac:picMk id="5" creationId="{5ED080D6-2B1E-489E-8B55-EAD844E335DD}"/>
          </ac:picMkLst>
        </pc:picChg>
        <pc:picChg chg="del">
          <ac:chgData name="Azbill, Justin" userId="24635a54-382e-4f62-a5d9-22cb95771424" providerId="ADAL" clId="{12D5D386-80F5-4687-B3D7-4CF64ADD8345}" dt="2023-02-10T16:58:57.139" v="77" actId="478"/>
          <ac:picMkLst>
            <pc:docMk/>
            <pc:sldMk cId="2082686820" sldId="260"/>
            <ac:picMk id="7" creationId="{C9466249-6F37-413B-81F4-7F67A65EF861}"/>
          </ac:picMkLst>
        </pc:picChg>
        <pc:picChg chg="add mod ord">
          <ac:chgData name="Azbill, Justin" userId="24635a54-382e-4f62-a5d9-22cb95771424" providerId="ADAL" clId="{12D5D386-80F5-4687-B3D7-4CF64ADD8345}" dt="2023-02-10T17:43:14.222" v="1821" actId="14100"/>
          <ac:picMkLst>
            <pc:docMk/>
            <pc:sldMk cId="2082686820" sldId="260"/>
            <ac:picMk id="9" creationId="{9F353476-D21A-42D2-A8C8-3A9860C7E086}"/>
          </ac:picMkLst>
        </pc:picChg>
        <pc:picChg chg="add mod ord">
          <ac:chgData name="Azbill, Justin" userId="24635a54-382e-4f62-a5d9-22cb95771424" providerId="ADAL" clId="{12D5D386-80F5-4687-B3D7-4CF64ADD8345}" dt="2023-02-10T17:42:58.762" v="1818" actId="14100"/>
          <ac:picMkLst>
            <pc:docMk/>
            <pc:sldMk cId="2082686820" sldId="260"/>
            <ac:picMk id="11" creationId="{9B0E3EA7-EFAD-47D0-BB08-8A62A11FD6BB}"/>
          </ac:picMkLst>
        </pc:picChg>
        <pc:picChg chg="del">
          <ac:chgData name="Azbill, Justin" userId="24635a54-382e-4f62-a5d9-22cb95771424" providerId="ADAL" clId="{12D5D386-80F5-4687-B3D7-4CF64ADD8345}" dt="2023-02-10T16:58:58.354" v="78" actId="478"/>
          <ac:picMkLst>
            <pc:docMk/>
            <pc:sldMk cId="2082686820" sldId="260"/>
            <ac:picMk id="16" creationId="{9BD335ED-4FF2-427F-AB16-C75D99037E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5B098-83DA-4141-A90C-AC9CDBBB4206}" type="datetimeFigureOut">
              <a:rPr lang="en-US" smtClean="0"/>
              <a:pPr/>
              <a:t>2/10/2023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94937-5DB4-4341-9100-89D53785DAD0}" type="slidenum">
              <a:rPr lang="en-US" smtClean="0"/>
              <a:pPr/>
              <a:t>‹#›</a:t>
            </a:fld>
            <a:endParaRPr lang="en-US"/>
          </a:p>
        </p:txBody>
      </p:sp>
    </p:spTree>
    <p:extLst>
      <p:ext uri="{BB962C8B-B14F-4D97-AF65-F5344CB8AC3E}">
        <p14:creationId xmlns:p14="http://schemas.microsoft.com/office/powerpoint/2010/main" val="138332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1</a:t>
            </a:fld>
            <a:endParaRPr lang="en-US"/>
          </a:p>
        </p:txBody>
      </p:sp>
    </p:spTree>
    <p:extLst>
      <p:ext uri="{BB962C8B-B14F-4D97-AF65-F5344CB8AC3E}">
        <p14:creationId xmlns:p14="http://schemas.microsoft.com/office/powerpoint/2010/main" val="298166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2</a:t>
            </a:fld>
            <a:endParaRPr lang="en-US"/>
          </a:p>
        </p:txBody>
      </p:sp>
    </p:spTree>
    <p:extLst>
      <p:ext uri="{BB962C8B-B14F-4D97-AF65-F5344CB8AC3E}">
        <p14:creationId xmlns:p14="http://schemas.microsoft.com/office/powerpoint/2010/main" val="332907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3</a:t>
            </a:fld>
            <a:endParaRPr lang="en-US"/>
          </a:p>
        </p:txBody>
      </p:sp>
    </p:spTree>
    <p:extLst>
      <p:ext uri="{BB962C8B-B14F-4D97-AF65-F5344CB8AC3E}">
        <p14:creationId xmlns:p14="http://schemas.microsoft.com/office/powerpoint/2010/main" val="99687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4</a:t>
            </a:fld>
            <a:endParaRPr lang="en-US"/>
          </a:p>
        </p:txBody>
      </p:sp>
    </p:spTree>
    <p:extLst>
      <p:ext uri="{BB962C8B-B14F-4D97-AF65-F5344CB8AC3E}">
        <p14:creationId xmlns:p14="http://schemas.microsoft.com/office/powerpoint/2010/main" val="50674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4CF735A-0A75-4A98-9BE8-2D895F143B5D}"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EECEC9-7DC3-4401-B631-6C7323AAB9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E6232F-2B70-4264-83CC-940AAAD5E095}"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C5021-178B-4423-91F5-12AD718BA9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D3BB3F-E458-4F1B-BF49-B7496F2A610B}"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F60DFE-CE04-4057-93DB-D0FFCEEDBB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1DBBCF-F6A2-482A-9019-02EAEA3B9625}"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07856-1F94-40CC-9238-A2A5DDB896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438F1D-643E-4A85-B67E-6C3A3ABDC58E}" type="datetimeFigureOut">
              <a:rPr lang="en-US"/>
              <a:pPr>
                <a:defRPr/>
              </a:pPr>
              <a:t>2/10/2023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D3ABE7-F901-479F-8102-328646D6B8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FD0D23-9505-4032-9BA8-EB75B2066F40}"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C9A96C-93DF-4023-9704-CADF4E2023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DFACCBF-9D1F-4430-AC5D-B3459479F902}" type="datetimeFigureOut">
              <a:rPr lang="en-US"/>
              <a:pPr>
                <a:defRPr/>
              </a:pPr>
              <a:t>2/10/2023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8AF34F-6329-43A4-8252-80D2AA3CB5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4AC6CD-C57E-4C26-9AB3-9CCCB901420D}" type="datetimeFigureOut">
              <a:rPr lang="en-US"/>
              <a:pPr>
                <a:defRPr/>
              </a:pPr>
              <a:t>2/10/2023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89D5D3-770B-4683-BD5F-40EA0425F1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A963FB-511E-465E-95E8-0DC8F21C9815}" type="datetimeFigureOut">
              <a:rPr lang="en-US"/>
              <a:pPr>
                <a:defRPr/>
              </a:pPr>
              <a:t>2/10/2023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BB5F04-6F2E-447F-82AF-9E0EA92CF1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D9665B-9F5B-4C21-8830-7480E1C01C45}"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7B3A2-7273-4F52-A4FB-2E66E7B4ED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9B22DF-C021-463C-BE90-8DC36FE40E06}" type="datetimeFigureOut">
              <a:rPr lang="en-US"/>
              <a:pPr>
                <a:defRPr/>
              </a:pPr>
              <a:t>2/10/2023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5C6D4E-6126-4E9A-BE2A-A5129D1C50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2837912-0B8E-4F6B-AAE8-8D3D82EBF467}" type="datetimeFigureOut">
              <a:rPr lang="en-US"/>
              <a:pPr>
                <a:defRPr/>
              </a:pPr>
              <a:t>2/10/2023</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8FE2CA2-D8D5-42BA-B7EB-0803300DA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JP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8233" y="1878158"/>
            <a:ext cx="6350619" cy="7078861"/>
          </a:xfrm>
          <a:prstGeom prst="rect">
            <a:avLst/>
          </a:prstGeom>
          <a:noFill/>
        </p:spPr>
        <p:txBody>
          <a:bodyPr wrap="square">
            <a:spAutoFit/>
          </a:bodyPr>
          <a:lstStyle/>
          <a:p>
            <a:pPr fontAlgn="auto">
              <a:spcBef>
                <a:spcPts val="0"/>
              </a:spcBef>
              <a:spcAft>
                <a:spcPts val="0"/>
              </a:spcAft>
              <a:defRPr/>
            </a:pPr>
            <a:r>
              <a:rPr lang="en-US" sz="1400" dirty="0">
                <a:latin typeface="+mn-lt"/>
              </a:rPr>
              <a:t>Know the risk Factors:</a:t>
            </a:r>
          </a:p>
          <a:p>
            <a:pPr fontAlgn="auto">
              <a:spcBef>
                <a:spcPts val="0"/>
              </a:spcBef>
              <a:spcAft>
                <a:spcPts val="0"/>
              </a:spcAft>
              <a:defRPr/>
            </a:pPr>
            <a:r>
              <a:rPr lang="en-US" sz="1400" dirty="0">
                <a:latin typeface="+mn-lt"/>
              </a:rPr>
              <a:t>Trade Professionals are subjected to laceration / hand injury hazards in most work environments. They can be eliminated often by planning processes and engineer controls – however the most important part of elimination is recognizing the cut hazards associated with your work and the surrounding environment.  Proper tool use, right tool for the job, hand placement, and situational awareness can be a great start for eliminating hand injuries. Wearing PPE 100% of the time is also good.</a:t>
            </a: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r>
              <a:rPr lang="en-US" sz="1200" i="1" dirty="0">
                <a:latin typeface="+mn-lt"/>
              </a:rPr>
              <a:t>Please discuss this with your crew and ask them to identify 4 hazards and precautions associated with hand incident prevention, then flip the page over and see if they identified the same things as we did.  Challenge them to identify the hazards before flipping this over.</a:t>
            </a:r>
          </a:p>
        </p:txBody>
      </p:sp>
      <p:pic>
        <p:nvPicPr>
          <p:cNvPr id="29" name="Picture 28">
            <a:extLst>
              <a:ext uri="{FF2B5EF4-FFF2-40B4-BE49-F238E27FC236}">
                <a16:creationId xmlns:a16="http://schemas.microsoft.com/office/drawing/2014/main" id="{3763BC39-B1E8-44D3-A79C-98ACDFF98AC2}"/>
              </a:ext>
            </a:extLst>
          </p:cNvPr>
          <p:cNvPicPr>
            <a:picLocks noChangeAspect="1"/>
          </p:cNvPicPr>
          <p:nvPr/>
        </p:nvPicPr>
        <p:blipFill>
          <a:blip r:embed="rId3"/>
          <a:stretch>
            <a:fillRect/>
          </a:stretch>
        </p:blipFill>
        <p:spPr>
          <a:xfrm>
            <a:off x="2346" y="205566"/>
            <a:ext cx="6857998" cy="1637401"/>
          </a:xfrm>
          <a:prstGeom prst="rect">
            <a:avLst/>
          </a:prstGeom>
        </p:spPr>
      </p:pic>
      <p:pic>
        <p:nvPicPr>
          <p:cNvPr id="30" name="Picture 29">
            <a:extLst>
              <a:ext uri="{FF2B5EF4-FFF2-40B4-BE49-F238E27FC236}">
                <a16:creationId xmlns:a16="http://schemas.microsoft.com/office/drawing/2014/main" id="{0FFD3EA1-30CB-4E09-9F55-6A594F622B2E}"/>
              </a:ext>
            </a:extLst>
          </p:cNvPr>
          <p:cNvPicPr>
            <a:picLocks noChangeAspect="1"/>
          </p:cNvPicPr>
          <p:nvPr/>
        </p:nvPicPr>
        <p:blipFill>
          <a:blip r:embed="rId4"/>
          <a:stretch>
            <a:fillRect/>
          </a:stretch>
        </p:blipFill>
        <p:spPr>
          <a:xfrm>
            <a:off x="2507749" y="6455759"/>
            <a:ext cx="1789044" cy="1850927"/>
          </a:xfrm>
          <a:prstGeom prst="rect">
            <a:avLst/>
          </a:prstGeom>
        </p:spPr>
      </p:pic>
      <p:pic>
        <p:nvPicPr>
          <p:cNvPr id="31" name="Picture 30">
            <a:extLst>
              <a:ext uri="{FF2B5EF4-FFF2-40B4-BE49-F238E27FC236}">
                <a16:creationId xmlns:a16="http://schemas.microsoft.com/office/drawing/2014/main" id="{067CA595-F4AD-421C-B04C-0D2288405EB8}"/>
              </a:ext>
            </a:extLst>
          </p:cNvPr>
          <p:cNvPicPr>
            <a:picLocks noChangeAspect="1"/>
          </p:cNvPicPr>
          <p:nvPr/>
        </p:nvPicPr>
        <p:blipFill>
          <a:blip r:embed="rId5"/>
          <a:stretch>
            <a:fillRect/>
          </a:stretch>
        </p:blipFill>
        <p:spPr>
          <a:xfrm>
            <a:off x="174140" y="6455759"/>
            <a:ext cx="2254060" cy="1824996"/>
          </a:xfrm>
          <a:prstGeom prst="rect">
            <a:avLst/>
          </a:prstGeom>
        </p:spPr>
      </p:pic>
      <p:pic>
        <p:nvPicPr>
          <p:cNvPr id="2" name="Picture 1">
            <a:extLst>
              <a:ext uri="{FF2B5EF4-FFF2-40B4-BE49-F238E27FC236}">
                <a16:creationId xmlns:a16="http://schemas.microsoft.com/office/drawing/2014/main" id="{2F9E554B-FFCC-4791-831B-6A5F2F82A091}"/>
              </a:ext>
            </a:extLst>
          </p:cNvPr>
          <p:cNvPicPr>
            <a:picLocks noChangeAspect="1"/>
          </p:cNvPicPr>
          <p:nvPr/>
        </p:nvPicPr>
        <p:blipFill>
          <a:blip r:embed="rId6"/>
          <a:stretch>
            <a:fillRect/>
          </a:stretch>
        </p:blipFill>
        <p:spPr>
          <a:xfrm>
            <a:off x="4376342" y="6435315"/>
            <a:ext cx="2299059" cy="1824996"/>
          </a:xfrm>
          <a:prstGeom prst="rect">
            <a:avLst/>
          </a:prstGeom>
        </p:spPr>
      </p:pic>
      <p:pic>
        <p:nvPicPr>
          <p:cNvPr id="1028" name="Picture 4" descr="See the source image">
            <a:extLst>
              <a:ext uri="{FF2B5EF4-FFF2-40B4-BE49-F238E27FC236}">
                <a16:creationId xmlns:a16="http://schemas.microsoft.com/office/drawing/2014/main" id="{D477FDBE-0B28-413B-9160-A41CD294EF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690" y="3534335"/>
            <a:ext cx="203231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A50541A8-E4B0-4C31-AC58-A6E0270E24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5190" y="3538067"/>
            <a:ext cx="2032310" cy="26669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FDDAE6E5-D125-4240-B30B-556A8E4FFCD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2" y="3546887"/>
            <a:ext cx="2032310" cy="266699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EE44674-16CE-4A59-83BF-02427B7DEAD1}"/>
              </a:ext>
            </a:extLst>
          </p:cNvPr>
          <p:cNvCxnSpPr/>
          <p:nvPr/>
        </p:nvCxnSpPr>
        <p:spPr>
          <a:xfrm>
            <a:off x="174140" y="6324600"/>
            <a:ext cx="65012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1752926-12F1-4998-84CA-D2B9E14DF7DD}"/>
              </a:ext>
            </a:extLst>
          </p:cNvPr>
          <p:cNvSpPr/>
          <p:nvPr/>
        </p:nvSpPr>
        <p:spPr>
          <a:xfrm>
            <a:off x="4527049" y="3696526"/>
            <a:ext cx="883151" cy="10789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D5ED558-FE4A-4D17-A045-6FEC287853B7}"/>
              </a:ext>
            </a:extLst>
          </p:cNvPr>
          <p:cNvSpPr/>
          <p:nvPr/>
        </p:nvSpPr>
        <p:spPr>
          <a:xfrm>
            <a:off x="5244061" y="4775510"/>
            <a:ext cx="672756" cy="7493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E8A4B30-954E-4E5A-B43C-4736D627D8BF}"/>
              </a:ext>
            </a:extLst>
          </p:cNvPr>
          <p:cNvSpPr/>
          <p:nvPr/>
        </p:nvSpPr>
        <p:spPr>
          <a:xfrm>
            <a:off x="4036907" y="4876800"/>
            <a:ext cx="562993"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B1DA0C73-579B-4684-BB6E-869CD9E52143}"/>
              </a:ext>
            </a:extLst>
          </p:cNvPr>
          <p:cNvSpPr txBox="1">
            <a:spLocks noChangeArrowheads="1"/>
          </p:cNvSpPr>
          <p:nvPr/>
        </p:nvSpPr>
        <p:spPr bwMode="auto">
          <a:xfrm>
            <a:off x="253688" y="11233"/>
            <a:ext cx="6350619"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a:solidFill>
              <a:schemeClr val="tx1"/>
            </a:solidFill>
            <a:miter lim="800000"/>
            <a:headEnd/>
            <a:tailEnd/>
          </a:ln>
        </p:spPr>
        <p:txBody>
          <a:bodyPr wrap="square" anchor="b">
            <a:spAutoFit/>
          </a:bodyPr>
          <a:lstStyle/>
          <a:p>
            <a:pPr algn="ctr"/>
            <a:r>
              <a:rPr lang="en-US" sz="2800" b="1" i="1" u="sng" dirty="0">
                <a:ln>
                  <a:solidFill>
                    <a:schemeClr val="tx1"/>
                  </a:solidFill>
                </a:ln>
                <a:solidFill>
                  <a:schemeClr val="bg1"/>
                </a:solidFill>
                <a:latin typeface="Arial Black" panose="020B0A04020102020204" pitchFamily="34" charset="0"/>
                <a:cs typeface="Arial" charset="0"/>
              </a:rPr>
              <a:t>Hand Incident Prevention  </a:t>
            </a:r>
          </a:p>
        </p:txBody>
      </p:sp>
      <p:cxnSp>
        <p:nvCxnSpPr>
          <p:cNvPr id="16" name="Straight Connector 15">
            <a:extLst>
              <a:ext uri="{FF2B5EF4-FFF2-40B4-BE49-F238E27FC236}">
                <a16:creationId xmlns:a16="http://schemas.microsoft.com/office/drawing/2014/main" id="{7C7AD940-0262-4680-B78A-AFDEEEF911F0}"/>
              </a:ext>
            </a:extLst>
          </p:cNvPr>
          <p:cNvCxnSpPr/>
          <p:nvPr/>
        </p:nvCxnSpPr>
        <p:spPr>
          <a:xfrm>
            <a:off x="-4230" y="1859479"/>
            <a:ext cx="68580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est Electrician Knife For Daily Use | EAHQ">
            <a:extLst>
              <a:ext uri="{FF2B5EF4-FFF2-40B4-BE49-F238E27FC236}">
                <a16:creationId xmlns:a16="http://schemas.microsoft.com/office/drawing/2014/main" id="{31F21EBB-BF34-447E-A28D-EC17836BA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318" y="4096278"/>
            <a:ext cx="3229205" cy="416520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ow To Cut Lexan (Using a Utility Knife, Jigsaw &amp; More) – Upgraded Home">
            <a:extLst>
              <a:ext uri="{FF2B5EF4-FFF2-40B4-BE49-F238E27FC236}">
                <a16:creationId xmlns:a16="http://schemas.microsoft.com/office/drawing/2014/main" id="{6DEC73AC-E594-4D21-AD8B-3522B4C18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50" y="4096278"/>
            <a:ext cx="3322250" cy="418910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Best Utility Knife Reviews 2022: Top 5+ Recommended - MerchDope">
            <a:extLst>
              <a:ext uri="{FF2B5EF4-FFF2-40B4-BE49-F238E27FC236}">
                <a16:creationId xmlns:a16="http://schemas.microsoft.com/office/drawing/2014/main" id="{AF6C5710-874A-4854-A4F2-6A9F8EF03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7" y="749193"/>
            <a:ext cx="6738238" cy="324257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215589" y="351294"/>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19305" y="403878"/>
            <a:ext cx="5760534"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 Laceration Focused </a:t>
            </a:r>
          </a:p>
        </p:txBody>
      </p:sp>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144" y="8397013"/>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03779CA-8ABF-4327-875F-BF300C197113}"/>
              </a:ext>
            </a:extLst>
          </p:cNvPr>
          <p:cNvSpPr txBox="1"/>
          <p:nvPr/>
        </p:nvSpPr>
        <p:spPr>
          <a:xfrm>
            <a:off x="6490079" y="8681885"/>
            <a:ext cx="291719" cy="369332"/>
          </a:xfrm>
          <a:prstGeom prst="rect">
            <a:avLst/>
          </a:prstGeom>
          <a:noFill/>
        </p:spPr>
        <p:txBody>
          <a:bodyPr wrap="square" rtlCol="0">
            <a:spAutoFit/>
          </a:bodyPr>
          <a:lstStyle/>
          <a:p>
            <a:r>
              <a:rPr lang="en-US" dirty="0"/>
              <a:t>2</a:t>
            </a:r>
          </a:p>
        </p:txBody>
      </p:sp>
      <p:sp>
        <p:nvSpPr>
          <p:cNvPr id="4" name="TextBox 3">
            <a:extLst>
              <a:ext uri="{FF2B5EF4-FFF2-40B4-BE49-F238E27FC236}">
                <a16:creationId xmlns:a16="http://schemas.microsoft.com/office/drawing/2014/main" id="{F5E67ACC-E8DD-48AA-AC95-F33B596776E4}"/>
              </a:ext>
            </a:extLst>
          </p:cNvPr>
          <p:cNvSpPr txBox="1"/>
          <p:nvPr/>
        </p:nvSpPr>
        <p:spPr>
          <a:xfrm>
            <a:off x="145400" y="3420884"/>
            <a:ext cx="6567200" cy="430887"/>
          </a:xfrm>
          <a:prstGeom prst="rect">
            <a:avLst/>
          </a:prstGeom>
          <a:solidFill>
            <a:schemeClr val="bg1"/>
          </a:solidFill>
        </p:spPr>
        <p:txBody>
          <a:bodyPr wrap="square" rtlCol="0">
            <a:spAutoFit/>
          </a:bodyPr>
          <a:lstStyle/>
          <a:p>
            <a:pPr algn="ctr"/>
            <a:r>
              <a:rPr lang="en-US" sz="1100" dirty="0"/>
              <a:t>Cut resistant gloves should be worn while using any type of knife. Excessive length in blade exposed allows the blade to fracture while under pressure causing a stored energy cut hazard if it fractures.  </a:t>
            </a:r>
          </a:p>
        </p:txBody>
      </p:sp>
      <p:sp>
        <p:nvSpPr>
          <p:cNvPr id="16" name="TextBox 15">
            <a:extLst>
              <a:ext uri="{FF2B5EF4-FFF2-40B4-BE49-F238E27FC236}">
                <a16:creationId xmlns:a16="http://schemas.microsoft.com/office/drawing/2014/main" id="{6FA0FFE3-4BC5-4F60-8D43-C0F015F70863}"/>
              </a:ext>
            </a:extLst>
          </p:cNvPr>
          <p:cNvSpPr txBox="1"/>
          <p:nvPr/>
        </p:nvSpPr>
        <p:spPr>
          <a:xfrm>
            <a:off x="145400" y="7754237"/>
            <a:ext cx="3256272" cy="430887"/>
          </a:xfrm>
          <a:prstGeom prst="rect">
            <a:avLst/>
          </a:prstGeom>
          <a:solidFill>
            <a:schemeClr val="bg1"/>
          </a:solidFill>
        </p:spPr>
        <p:txBody>
          <a:bodyPr wrap="square" rtlCol="0">
            <a:spAutoFit/>
          </a:bodyPr>
          <a:lstStyle/>
          <a:p>
            <a:pPr algn="ctr"/>
            <a:r>
              <a:rPr lang="en-US" sz="1100" dirty="0"/>
              <a:t>Gloves and the 2</a:t>
            </a:r>
            <a:r>
              <a:rPr lang="en-US" sz="1100" baseline="30000" dirty="0"/>
              <a:t>nd</a:t>
            </a:r>
            <a:r>
              <a:rPr lang="en-US" sz="1100" dirty="0"/>
              <a:t> handle should be used while operating a grinder.</a:t>
            </a:r>
          </a:p>
        </p:txBody>
      </p:sp>
      <p:sp>
        <p:nvSpPr>
          <p:cNvPr id="7" name="AutoShape 8" descr="See the source image">
            <a:extLst>
              <a:ext uri="{FF2B5EF4-FFF2-40B4-BE49-F238E27FC236}">
                <a16:creationId xmlns:a16="http://schemas.microsoft.com/office/drawing/2014/main" id="{AB0621C8-B6F6-4076-B3FD-FBF14578A035}"/>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120EE124-7AD7-485F-BBE2-92895BCE1BFA}"/>
              </a:ext>
            </a:extLst>
          </p:cNvPr>
          <p:cNvSpPr txBox="1"/>
          <p:nvPr/>
        </p:nvSpPr>
        <p:spPr>
          <a:xfrm>
            <a:off x="3557120" y="7462083"/>
            <a:ext cx="3198658" cy="769441"/>
          </a:xfrm>
          <a:prstGeom prst="rect">
            <a:avLst/>
          </a:prstGeom>
          <a:solidFill>
            <a:schemeClr val="bg1"/>
          </a:solidFill>
        </p:spPr>
        <p:txBody>
          <a:bodyPr wrap="square" rtlCol="0">
            <a:spAutoFit/>
          </a:bodyPr>
          <a:lstStyle/>
          <a:p>
            <a:pPr algn="ctr"/>
            <a:r>
              <a:rPr lang="en-US" sz="1100" dirty="0"/>
              <a:t>Gloves should be worn at all </a:t>
            </a:r>
            <a:r>
              <a:rPr lang="en-US" sz="1100"/>
              <a:t>times while using </a:t>
            </a:r>
            <a:r>
              <a:rPr lang="en-US" sz="1100" dirty="0"/>
              <a:t>a sharp hand tool – use of this tool should be done in areas that are not confined and allow use away from other body extremities.  . </a:t>
            </a:r>
          </a:p>
        </p:txBody>
      </p:sp>
      <p:sp>
        <p:nvSpPr>
          <p:cNvPr id="8" name="Oval 7">
            <a:extLst>
              <a:ext uri="{FF2B5EF4-FFF2-40B4-BE49-F238E27FC236}">
                <a16:creationId xmlns:a16="http://schemas.microsoft.com/office/drawing/2014/main" id="{986E707D-F6D1-47FD-90D9-CBBACDDC02EC}"/>
              </a:ext>
            </a:extLst>
          </p:cNvPr>
          <p:cNvSpPr/>
          <p:nvPr/>
        </p:nvSpPr>
        <p:spPr>
          <a:xfrm>
            <a:off x="762000" y="5105400"/>
            <a:ext cx="685800" cy="600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416446C-37F1-445B-AAB1-F15E26EE886B}"/>
              </a:ext>
            </a:extLst>
          </p:cNvPr>
          <p:cNvSpPr/>
          <p:nvPr/>
        </p:nvSpPr>
        <p:spPr>
          <a:xfrm>
            <a:off x="1261017" y="5655920"/>
            <a:ext cx="685800" cy="600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06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B0E3EA7-EFAD-47D0-BB08-8A62A11FD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547" y="1115196"/>
            <a:ext cx="3299096" cy="3576322"/>
          </a:xfrm>
          <a:prstGeom prst="rect">
            <a:avLst/>
          </a:prstGeom>
          <a:ln w="28575">
            <a:solidFill>
              <a:schemeClr val="tx1"/>
            </a:solidFill>
          </a:ln>
        </p:spPr>
      </p:pic>
      <p:pic>
        <p:nvPicPr>
          <p:cNvPr id="9" name="Picture 8" descr="A picture containing tool, power saw, automaton&#10;&#10;Description automatically generated">
            <a:extLst>
              <a:ext uri="{FF2B5EF4-FFF2-40B4-BE49-F238E27FC236}">
                <a16:creationId xmlns:a16="http://schemas.microsoft.com/office/drawing/2014/main" id="{9F353476-D21A-42D2-A8C8-3A9860C7E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2" y="4763455"/>
            <a:ext cx="6813396" cy="3576323"/>
          </a:xfrm>
          <a:prstGeom prst="rect">
            <a:avLst/>
          </a:prstGeom>
          <a:ln w="22225">
            <a:solidFill>
              <a:schemeClr val="tx1"/>
            </a:solidFill>
          </a:ln>
        </p:spPr>
      </p:pic>
      <p:pic>
        <p:nvPicPr>
          <p:cNvPr id="5" name="Picture 4" descr="A picture containing person&#10;&#10;Description automatically generated">
            <a:extLst>
              <a:ext uri="{FF2B5EF4-FFF2-40B4-BE49-F238E27FC236}">
                <a16:creationId xmlns:a16="http://schemas.microsoft.com/office/drawing/2014/main" id="{5ED080D6-2B1E-489E-8B55-EAD844E33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2" y="1115197"/>
            <a:ext cx="3404762" cy="3576322"/>
          </a:xfrm>
          <a:prstGeom prst="rect">
            <a:avLst/>
          </a:prstGeom>
          <a:ln w="22225">
            <a:solidFill>
              <a:schemeClr val="tx1"/>
            </a:solidFill>
          </a:ln>
        </p:spPr>
      </p:pic>
      <p:sp>
        <p:nvSpPr>
          <p:cNvPr id="3140" name="Subtitle 2"/>
          <p:cNvSpPr txBox="1">
            <a:spLocks/>
          </p:cNvSpPr>
          <p:nvPr/>
        </p:nvSpPr>
        <p:spPr bwMode="auto">
          <a:xfrm>
            <a:off x="0" y="25774"/>
            <a:ext cx="6858000" cy="666750"/>
          </a:xfrm>
          <a:prstGeom prst="rect">
            <a:avLst/>
          </a:prstGeom>
          <a:noFill/>
          <a:ln w="9525">
            <a:noFill/>
            <a:miter lim="800000"/>
            <a:headEnd/>
            <a:tailEnd/>
          </a:ln>
        </p:spPr>
        <p:txBody>
          <a:bodyPr/>
          <a:lstStyle/>
          <a:p>
            <a:pPr algn="ctr">
              <a:spcBef>
                <a:spcPct val="20000"/>
              </a:spcBef>
              <a:buFont typeface="Arial" charset="0"/>
              <a:buNone/>
            </a:pPr>
            <a:r>
              <a:rPr lang="en-US" sz="3200" dirty="0">
                <a:latin typeface="+mn-lt"/>
                <a:cs typeface="Arial" charset="0"/>
              </a:rPr>
              <a:t>Recap</a:t>
            </a:r>
          </a:p>
        </p:txBody>
      </p:sp>
      <p:cxnSp>
        <p:nvCxnSpPr>
          <p:cNvPr id="22" name="Straight Connector 21"/>
          <p:cNvCxnSpPr/>
          <p:nvPr/>
        </p:nvCxnSpPr>
        <p:spPr>
          <a:xfrm>
            <a:off x="221166" y="619108"/>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59266" y="715086"/>
            <a:ext cx="5912934"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 Laceration Focused   </a:t>
            </a:r>
          </a:p>
        </p:txBody>
      </p:sp>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144" y="8397013"/>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10C6693-38FA-43BD-A4FD-2A660017F01F}"/>
              </a:ext>
            </a:extLst>
          </p:cNvPr>
          <p:cNvSpPr txBox="1"/>
          <p:nvPr/>
        </p:nvSpPr>
        <p:spPr>
          <a:xfrm>
            <a:off x="6490079" y="8681885"/>
            <a:ext cx="291719" cy="369332"/>
          </a:xfrm>
          <a:prstGeom prst="rect">
            <a:avLst/>
          </a:prstGeom>
          <a:noFill/>
        </p:spPr>
        <p:txBody>
          <a:bodyPr wrap="square" rtlCol="0">
            <a:spAutoFit/>
          </a:bodyPr>
          <a:lstStyle/>
          <a:p>
            <a:r>
              <a:rPr lang="en-US" dirty="0"/>
              <a:t>3</a:t>
            </a:r>
          </a:p>
        </p:txBody>
      </p:sp>
      <p:sp>
        <p:nvSpPr>
          <p:cNvPr id="23" name="TextBox 22">
            <a:extLst>
              <a:ext uri="{FF2B5EF4-FFF2-40B4-BE49-F238E27FC236}">
                <a16:creationId xmlns:a16="http://schemas.microsoft.com/office/drawing/2014/main" id="{103C91E4-1CDD-49CF-A796-85C4B73B7007}"/>
              </a:ext>
            </a:extLst>
          </p:cNvPr>
          <p:cNvSpPr txBox="1"/>
          <p:nvPr/>
        </p:nvSpPr>
        <p:spPr>
          <a:xfrm>
            <a:off x="45357" y="4183343"/>
            <a:ext cx="3359405" cy="461665"/>
          </a:xfrm>
          <a:prstGeom prst="rect">
            <a:avLst/>
          </a:prstGeom>
          <a:solidFill>
            <a:schemeClr val="bg1"/>
          </a:solidFill>
        </p:spPr>
        <p:txBody>
          <a:bodyPr wrap="square" rtlCol="0">
            <a:spAutoFit/>
          </a:bodyPr>
          <a:lstStyle/>
          <a:p>
            <a:pPr algn="ctr"/>
            <a:r>
              <a:rPr lang="en-US" sz="1200" dirty="0"/>
              <a:t>Hand Placement – Use both handles at all time for safe use of tools.  </a:t>
            </a:r>
          </a:p>
        </p:txBody>
      </p:sp>
      <p:sp>
        <p:nvSpPr>
          <p:cNvPr id="19" name="TextBox 18">
            <a:extLst>
              <a:ext uri="{FF2B5EF4-FFF2-40B4-BE49-F238E27FC236}">
                <a16:creationId xmlns:a16="http://schemas.microsoft.com/office/drawing/2014/main" id="{48A0A96F-715F-44B3-A937-120438F1BBC8}"/>
              </a:ext>
            </a:extLst>
          </p:cNvPr>
          <p:cNvSpPr txBox="1"/>
          <p:nvPr/>
        </p:nvSpPr>
        <p:spPr>
          <a:xfrm>
            <a:off x="150351" y="7820802"/>
            <a:ext cx="6576609" cy="461665"/>
          </a:xfrm>
          <a:prstGeom prst="rect">
            <a:avLst/>
          </a:prstGeom>
          <a:solidFill>
            <a:schemeClr val="bg1"/>
          </a:solidFill>
        </p:spPr>
        <p:txBody>
          <a:bodyPr wrap="square" rtlCol="0">
            <a:spAutoFit/>
          </a:bodyPr>
          <a:lstStyle/>
          <a:p>
            <a:pPr algn="ctr"/>
            <a:r>
              <a:rPr lang="en-US" sz="1200" dirty="0"/>
              <a:t>Dual Triggered Safety Features require both hands on the tool while in operation. Use of a secured placement of material being cut is recommended. Hold tool with both hands.</a:t>
            </a:r>
          </a:p>
        </p:txBody>
      </p:sp>
      <p:sp>
        <p:nvSpPr>
          <p:cNvPr id="4" name="TextBox 3">
            <a:extLst>
              <a:ext uri="{FF2B5EF4-FFF2-40B4-BE49-F238E27FC236}">
                <a16:creationId xmlns:a16="http://schemas.microsoft.com/office/drawing/2014/main" id="{F5E67ACC-E8DD-48AA-AC95-F33B596776E4}"/>
              </a:ext>
            </a:extLst>
          </p:cNvPr>
          <p:cNvSpPr txBox="1"/>
          <p:nvPr/>
        </p:nvSpPr>
        <p:spPr>
          <a:xfrm>
            <a:off x="3567447" y="4171117"/>
            <a:ext cx="3146503" cy="461665"/>
          </a:xfrm>
          <a:prstGeom prst="rect">
            <a:avLst/>
          </a:prstGeom>
          <a:solidFill>
            <a:schemeClr val="bg1"/>
          </a:solidFill>
        </p:spPr>
        <p:txBody>
          <a:bodyPr wrap="square" rtlCol="0">
            <a:spAutoFit/>
          </a:bodyPr>
          <a:lstStyle/>
          <a:p>
            <a:pPr algn="ctr"/>
            <a:r>
              <a:rPr lang="en-US" sz="1200" dirty="0"/>
              <a:t>Securing Material allows proper use of a tool and is key to hand incident prevention. </a:t>
            </a:r>
          </a:p>
        </p:txBody>
      </p:sp>
    </p:spTree>
    <p:extLst>
      <p:ext uri="{BB962C8B-B14F-4D97-AF65-F5344CB8AC3E}">
        <p14:creationId xmlns:p14="http://schemas.microsoft.com/office/powerpoint/2010/main" val="208268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257810977"/>
              </p:ext>
            </p:extLst>
          </p:nvPr>
        </p:nvGraphicFramePr>
        <p:xfrm>
          <a:off x="397727" y="1893272"/>
          <a:ext cx="6096000" cy="4613946"/>
        </p:xfrm>
        <a:graphic>
          <a:graphicData uri="http://schemas.openxmlformats.org/drawingml/2006/table">
            <a:tbl>
              <a:tblPr firstRow="1" bandRow="1">
                <a:tableStyleId>{7E9639D4-E3E2-4D34-9284-5A2195B3D0D7}</a:tableStyleId>
              </a:tblPr>
              <a:tblGrid>
                <a:gridCol w="1143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92466">
                <a:tc>
                  <a:txBody>
                    <a:bodyPr/>
                    <a:lstStyle/>
                    <a:p>
                      <a:pPr algn="ctr"/>
                      <a:r>
                        <a:rPr lang="en-US" sz="1600" dirty="0">
                          <a:solidFill>
                            <a:schemeClr val="tx1"/>
                          </a:solidFill>
                          <a:latin typeface="+mn-lt"/>
                          <a:cs typeface="Arial" pitchFamily="34" charset="0"/>
                        </a:rPr>
                        <a:t>Hazards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mn-lt"/>
                          <a:cs typeface="Arial" pitchFamily="34" charset="0"/>
                        </a:rPr>
                        <a:t>Precaution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2314">
                <a:tc>
                  <a:txBody>
                    <a:bodyPr/>
                    <a:lstStyle/>
                    <a:p>
                      <a:pPr algn="ctr"/>
                      <a:r>
                        <a:rPr lang="en-US" sz="1100" dirty="0">
                          <a:solidFill>
                            <a:schemeClr val="tx1"/>
                          </a:solidFill>
                          <a:latin typeface="+mn-lt"/>
                          <a:cs typeface="Arial" pitchFamily="34" charset="0"/>
                        </a:rPr>
                        <a:t>Cut / Laceration hand Injuries.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l"/>
                      <a:r>
                        <a:rPr lang="en-US" sz="1100" dirty="0">
                          <a:solidFill>
                            <a:schemeClr val="tx1"/>
                          </a:solidFill>
                          <a:latin typeface="+mn-lt"/>
                          <a:cs typeface="Arial" pitchFamily="34" charset="0"/>
                        </a:rPr>
                        <a:t>Boots on the land / gloves on the hand – more often than most, laceration and cuts to the hands occur due to job site conditions. Being prepared for all conditions in both light and lowlighted conditions is key. Cut level 4 gloves are required on most jobs by GC’s. Metal burrs on a stair railing, sharp corners on metal studs, broken wires on perimeter cables, sharp ends on drop wires in mechanical spaces – know the hazards – identify them and eliminate if possible.  Use duct tape if possible.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8745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Hand Laceration from power tool</a:t>
                      </a:r>
                    </a:p>
                    <a:p>
                      <a:pPr algn="ctr"/>
                      <a:endParaRPr lang="en-US" sz="1100" dirty="0">
                        <a:solidFill>
                          <a:schemeClr val="tx1"/>
                        </a:solidFill>
                        <a:latin typeface="+mn-lt"/>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Hand placement during tool use is very important. Sometimes blades can grab onto your gloves pulling your fingers into blades during tool use. Always keep you hand away from the blade during use, secure materials prior to cutting them with a tool, have proper training for tool use, ask for help when needed to secure materials. Remove battery / unplug prior to completing maintenance on a tool.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74599">
                <a:tc>
                  <a:txBody>
                    <a:bodyPr/>
                    <a:lstStyle/>
                    <a:p>
                      <a:pPr algn="ctr"/>
                      <a:r>
                        <a:rPr lang="en-US" sz="1100" dirty="0">
                          <a:solidFill>
                            <a:schemeClr val="tx1"/>
                          </a:solidFill>
                          <a:latin typeface="+mn-lt"/>
                          <a:cs typeface="Arial" pitchFamily="34" charset="0"/>
                        </a:rPr>
                        <a:t>Hand Laceration from a hand tool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 Right tool for the job. Easy to always use a utility knife to open boxes or processes as simple as sharpening a pencil. Use shears / scissors, proper blade length, hook blades for general use. Use proper pressure / avoid rushing while using any type of knife – always cutting away from you or another employee. Use a power tool, if possible, to eliminate use of sharp tools. Inspect </a:t>
                      </a:r>
                      <a:r>
                        <a:rPr lang="en-US" sz="1100">
                          <a:solidFill>
                            <a:schemeClr val="tx1"/>
                          </a:solidFill>
                          <a:latin typeface="+mn-lt"/>
                          <a:cs typeface="Arial" pitchFamily="34" charset="0"/>
                        </a:rPr>
                        <a:t>tools prior to use.    </a:t>
                      </a:r>
                      <a:endParaRPr lang="en-US" sz="1100" dirty="0">
                        <a:solidFill>
                          <a:schemeClr val="tx1"/>
                        </a:solidFill>
                        <a:latin typeface="+mn-lt"/>
                        <a:cs typeface="Arial"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716884">
                <a:tc>
                  <a:txBody>
                    <a:bodyPr/>
                    <a:lstStyle/>
                    <a:p>
                      <a:pPr algn="ctr"/>
                      <a:r>
                        <a:rPr lang="en-US" sz="1100" dirty="0">
                          <a:solidFill>
                            <a:schemeClr val="tx1"/>
                          </a:solidFill>
                          <a:latin typeface="+mn-lt"/>
                          <a:cs typeface="Arial" pitchFamily="34" charset="0"/>
                        </a:rPr>
                        <a:t>Hand injury due to improper placement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Hand placement during material handling operations is often the reason for severe hand injuries / lacerations and sometimes amputation. Have a plan, talk it through several times before starting the operation. Use pictures to identify hand placement if possible </a:t>
                      </a:r>
                      <a:r>
                        <a:rPr lang="en-US" sz="1100">
                          <a:solidFill>
                            <a:schemeClr val="tx1"/>
                          </a:solidFill>
                          <a:latin typeface="+mn-lt"/>
                          <a:cs typeface="Arial" pitchFamily="34" charset="0"/>
                        </a:rPr>
                        <a:t>–helps to </a:t>
                      </a:r>
                      <a:r>
                        <a:rPr lang="en-US" sz="1100" dirty="0">
                          <a:solidFill>
                            <a:schemeClr val="tx1"/>
                          </a:solidFill>
                          <a:latin typeface="+mn-lt"/>
                          <a:cs typeface="Arial" pitchFamily="34" charset="0"/>
                        </a:rPr>
                        <a:t>eliminate misunderstandings. Inspecting rigging for broken wires or sharp hazards before use, identify caught between hazards, know the weight of the material your moving – always talk up a hazard before, during, and after the operation.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70209505"/>
              </p:ext>
            </p:extLst>
          </p:nvPr>
        </p:nvGraphicFramePr>
        <p:xfrm>
          <a:off x="381000" y="6880008"/>
          <a:ext cx="6096000" cy="14630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65760">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1950">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1950">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1950">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136" name="TextBox 15"/>
          <p:cNvSpPr txBox="1">
            <a:spLocks noChangeArrowheads="1"/>
          </p:cNvSpPr>
          <p:nvPr/>
        </p:nvSpPr>
        <p:spPr bwMode="auto">
          <a:xfrm>
            <a:off x="221166" y="6584622"/>
            <a:ext cx="2971800" cy="307975"/>
          </a:xfrm>
          <a:prstGeom prst="rect">
            <a:avLst/>
          </a:prstGeom>
          <a:noFill/>
          <a:ln w="9525">
            <a:noFill/>
            <a:miter lim="800000"/>
            <a:headEnd/>
            <a:tailEnd/>
          </a:ln>
        </p:spPr>
        <p:txBody>
          <a:bodyPr>
            <a:spAutoFit/>
          </a:bodyPr>
          <a:lstStyle/>
          <a:p>
            <a:r>
              <a:rPr lang="en-US" sz="1400" dirty="0">
                <a:latin typeface="+mn-lt"/>
                <a:cs typeface="Arial" charset="0"/>
              </a:rPr>
              <a:t>Crew Member’s Names</a:t>
            </a:r>
          </a:p>
        </p:txBody>
      </p:sp>
      <p:sp>
        <p:nvSpPr>
          <p:cNvPr id="3140" name="Subtitle 2"/>
          <p:cNvSpPr txBox="1">
            <a:spLocks/>
          </p:cNvSpPr>
          <p:nvPr/>
        </p:nvSpPr>
        <p:spPr bwMode="auto">
          <a:xfrm>
            <a:off x="0" y="25774"/>
            <a:ext cx="6858000" cy="666750"/>
          </a:xfrm>
          <a:prstGeom prst="rect">
            <a:avLst/>
          </a:prstGeom>
          <a:noFill/>
          <a:ln w="9525">
            <a:noFill/>
            <a:miter lim="800000"/>
            <a:headEnd/>
            <a:tailEnd/>
          </a:ln>
        </p:spPr>
        <p:txBody>
          <a:bodyPr/>
          <a:lstStyle/>
          <a:p>
            <a:pPr algn="ctr">
              <a:spcBef>
                <a:spcPct val="20000"/>
              </a:spcBef>
              <a:buFont typeface="Arial" charset="0"/>
              <a:buNone/>
            </a:pPr>
            <a:r>
              <a:rPr lang="en-US" sz="3200" dirty="0">
                <a:latin typeface="+mn-lt"/>
                <a:cs typeface="Arial" charset="0"/>
              </a:rPr>
              <a:t>Recap</a:t>
            </a:r>
          </a:p>
        </p:txBody>
      </p:sp>
      <p:cxnSp>
        <p:nvCxnSpPr>
          <p:cNvPr id="22" name="Straight Connector 21"/>
          <p:cNvCxnSpPr/>
          <p:nvPr/>
        </p:nvCxnSpPr>
        <p:spPr>
          <a:xfrm>
            <a:off x="221166" y="619108"/>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315022" y="1450608"/>
            <a:ext cx="6096000" cy="400110"/>
          </a:xfrm>
          <a:prstGeom prst="rect">
            <a:avLst/>
          </a:prstGeom>
          <a:noFill/>
          <a:ln w="9525">
            <a:noFill/>
            <a:miter lim="800000"/>
            <a:headEnd/>
            <a:tailEnd/>
          </a:ln>
        </p:spPr>
        <p:txBody>
          <a:bodyPr wrap="square">
            <a:spAutoFit/>
          </a:bodyPr>
          <a:lstStyle/>
          <a:p>
            <a:r>
              <a:rPr lang="en-US" sz="2000" dirty="0">
                <a:latin typeface="+mn-lt"/>
                <a:cs typeface="Arial" charset="0"/>
              </a:rPr>
              <a:t>Topic: Hand Incident Prevention – Laceration focused  </a:t>
            </a:r>
          </a:p>
        </p:txBody>
      </p:sp>
      <p:graphicFrame>
        <p:nvGraphicFramePr>
          <p:cNvPr id="16" name="Table 15"/>
          <p:cNvGraphicFramePr>
            <a:graphicFrameLocks noGrp="1"/>
          </p:cNvGraphicFramePr>
          <p:nvPr>
            <p:extLst>
              <p:ext uri="{D42A27DB-BD31-4B8C-83A1-F6EECF244321}">
                <p14:modId xmlns:p14="http://schemas.microsoft.com/office/powerpoint/2010/main" val="4197165817"/>
              </p:ext>
            </p:extLst>
          </p:nvPr>
        </p:nvGraphicFramePr>
        <p:xfrm>
          <a:off x="381000" y="713801"/>
          <a:ext cx="6096000" cy="6858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42900">
                <a:tc>
                  <a:txBody>
                    <a:bodyPr/>
                    <a:lstStyle/>
                    <a:p>
                      <a:pPr algn="ctr"/>
                      <a:r>
                        <a:rPr lang="en-US" sz="1200" dirty="0">
                          <a:latin typeface="+mn-lt"/>
                          <a:cs typeface="Arial" pitchFamily="34" charset="0"/>
                        </a:rPr>
                        <a:t>Project: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n-lt"/>
                          <a:cs typeface="Arial" pitchFamily="34" charset="0"/>
                        </a:rPr>
                        <a:t>Supervisor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900">
                <a:tc>
                  <a:txBody>
                    <a:bodyPr/>
                    <a:lstStyle/>
                    <a:p>
                      <a:pPr algn="ctr"/>
                      <a:r>
                        <a:rPr lang="en-US" sz="1200" dirty="0">
                          <a:latin typeface="+mn-lt"/>
                          <a:cs typeface="Arial" pitchFamily="34" charset="0"/>
                        </a:rPr>
                        <a:t>Date: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7" name="Picture 6">
            <a:extLst>
              <a:ext uri="{FF2B5EF4-FFF2-40B4-BE49-F238E27FC236}">
                <a16:creationId xmlns:a16="http://schemas.microsoft.com/office/drawing/2014/main" id="{27994990-B7FC-40E6-BFB9-0C152EDF9516}"/>
              </a:ext>
            </a:extLst>
          </p:cNvPr>
          <p:cNvPicPr>
            <a:picLocks noChangeAspect="1"/>
          </p:cNvPicPr>
          <p:nvPr/>
        </p:nvPicPr>
        <p:blipFill>
          <a:blip r:embed="rId4"/>
          <a:stretch>
            <a:fillRect/>
          </a:stretch>
        </p:blipFill>
        <p:spPr>
          <a:xfrm>
            <a:off x="2914998" y="8385602"/>
            <a:ext cx="1749929" cy="692458"/>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E433E200777E47924DA42CA3B9B296" ma:contentTypeVersion="14" ma:contentTypeDescription="Create a new document." ma:contentTypeScope="" ma:versionID="b29b0c12435134b027dfa91a8d44e247">
  <xsd:schema xmlns:xsd="http://www.w3.org/2001/XMLSchema" xmlns:xs="http://www.w3.org/2001/XMLSchema" xmlns:p="http://schemas.microsoft.com/office/2006/metadata/properties" xmlns:ns3="5b482d35-92a2-406b-9e6d-7c312fe8fc10" xmlns:ns4="33d87ab6-4bbf-4c53-ad94-a2443b10b94b" targetNamespace="http://schemas.microsoft.com/office/2006/metadata/properties" ma:root="true" ma:fieldsID="e86947a022c904143f1b36afdad50e91" ns3:_="" ns4:_="">
    <xsd:import namespace="5b482d35-92a2-406b-9e6d-7c312fe8fc10"/>
    <xsd:import namespace="33d87ab6-4bbf-4c53-ad94-a2443b10b94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82d35-92a2-406b-9e6d-7c312fe8fc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d87ab6-4bbf-4c53-ad94-a2443b10b94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5489A12-926B-4140-8EDF-EFA923884AC2}">
  <ds:schemaRefs>
    <ds:schemaRef ds:uri="http://schemas.microsoft.com/sharepoint/v3/contenttype/forms"/>
  </ds:schemaRefs>
</ds:datastoreItem>
</file>

<file path=customXml/itemProps2.xml><?xml version="1.0" encoding="utf-8"?>
<ds:datastoreItem xmlns:ds="http://schemas.openxmlformats.org/officeDocument/2006/customXml" ds:itemID="{0E206308-EA62-46E5-861D-16BE911F0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82d35-92a2-406b-9e6d-7c312fe8fc10"/>
    <ds:schemaRef ds:uri="33d87ab6-4bbf-4c53-ad94-a2443b10b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37F28C-F0BF-4D32-A2E9-9FB175FDD63C}">
  <ds:schemaRef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33d87ab6-4bbf-4c53-ad94-a2443b10b94b"/>
    <ds:schemaRef ds:uri="http://purl.org/dc/elements/1.1/"/>
    <ds:schemaRef ds:uri="http://purl.org/dc/terms/"/>
    <ds:schemaRef ds:uri="5b482d35-92a2-406b-9e6d-7c312fe8fc1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581</TotalTime>
  <Words>700</Words>
  <Application>Microsoft Office PowerPoint</Application>
  <PresentationFormat>On-screen Show (4:3)</PresentationFormat>
  <Paragraphs>60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Black</vt:lpstr>
      <vt:lpstr>Calibri</vt:lpstr>
      <vt:lpstr>Office Theme</vt:lpstr>
      <vt:lpstr>PowerPoint Presentation</vt:lpstr>
      <vt:lpstr>PowerPoint Presentation</vt:lpstr>
      <vt:lpstr>PowerPoint Presentation</vt:lpstr>
      <vt:lpstr>PowerPoint Presentation</vt:lpstr>
    </vt:vector>
  </TitlesOfParts>
  <Company>Suffolk Construction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Involvement Makes us Safer</dc:title>
  <dc:creator>Justin Azbill</dc:creator>
  <cp:lastModifiedBy>Azbill, Justin</cp:lastModifiedBy>
  <cp:revision>13</cp:revision>
  <dcterms:created xsi:type="dcterms:W3CDTF">2008-10-10T01:38:35Z</dcterms:created>
  <dcterms:modified xsi:type="dcterms:W3CDTF">2023-02-10T23:10:48Z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0x0101005BE433E200777E47924DA42CA3B9B296</vt:lpwstr>
  </property>
</Properties>
</file>