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9" r:id="rId1"/>
    <p:sldMasterId id="2147483682" r:id="rId2"/>
  </p:sldMasterIdLst>
  <p:notesMasterIdLst>
    <p:notesMasterId r:id="rId37"/>
  </p:notesMasterIdLst>
  <p:handoutMasterIdLst>
    <p:handoutMasterId r:id="rId38"/>
  </p:handoutMasterIdLst>
  <p:sldIdLst>
    <p:sldId id="292" r:id="rId3"/>
    <p:sldId id="293" r:id="rId4"/>
    <p:sldId id="29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80" r:id="rId26"/>
    <p:sldId id="281" r:id="rId27"/>
    <p:sldId id="282" r:id="rId28"/>
    <p:sldId id="283" r:id="rId29"/>
    <p:sldId id="295" r:id="rId30"/>
    <p:sldId id="284" r:id="rId31"/>
    <p:sldId id="285" r:id="rId32"/>
    <p:sldId id="286" r:id="rId33"/>
    <p:sldId id="287" r:id="rId34"/>
    <p:sldId id="289" r:id="rId35"/>
    <p:sldId id="296" r:id="rId36"/>
  </p:sldIdLst>
  <p:sldSz cx="9144000" cy="6858000" type="screen4x3"/>
  <p:notesSz cx="6858000" cy="9144000"/>
  <p:custDataLst>
    <p:tags r:id="rId39"/>
  </p:custDataLst>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A22"/>
    <a:srgbClr val="003B77"/>
    <a:srgbClr val="8D8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snapToObjects="1">
      <p:cViewPr varScale="1">
        <p:scale>
          <a:sx n="88" d="100"/>
          <a:sy n="88" d="100"/>
        </p:scale>
        <p:origin x="801" y="54"/>
      </p:cViewPr>
      <p:guideLst>
        <p:guide orient="horz" pos="2160"/>
        <p:guide pos="2880"/>
      </p:guideLst>
    </p:cSldViewPr>
  </p:slideViewPr>
  <p:notesTextViewPr>
    <p:cViewPr>
      <p:scale>
        <a:sx n="100" d="100"/>
        <a:sy n="100" d="100"/>
      </p:scale>
      <p:origin x="0" y="0"/>
    </p:cViewPr>
  </p:notesTextViewPr>
  <p:notesViewPr>
    <p:cSldViewPr snapToGrid="0" snapToObjects="1"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Relationships xmlns="http://schemas.openxmlformats.org/package/2006/relationships"><Relationship Target="slides/slide11.xml" Type="http://schemas.openxmlformats.org/officeDocument/2006/relationships/slide" Id="rId13"></Relationship><Relationship Target="slides/slide16.xml" Type="http://schemas.openxmlformats.org/officeDocument/2006/relationships/slide" Id="rId18"></Relationship><Relationship Target="slides/slide24.xml" Type="http://schemas.openxmlformats.org/officeDocument/2006/relationships/slide" Id="rId26"></Relationship><Relationship Target="tags/tag1.xml" Type="http://schemas.openxmlformats.org/officeDocument/2006/relationships/tags" Id="rId39"></Relationship><Relationship Target="slides/slide19.xml" Type="http://schemas.openxmlformats.org/officeDocument/2006/relationships/slide" Id="rId21"></Relationship><Relationship Target="slides/slide32.xml" Type="http://schemas.openxmlformats.org/officeDocument/2006/relationships/slide" Id="rId34"></Relationship><Relationship Target="theme/theme1.xml" Type="http://schemas.openxmlformats.org/officeDocument/2006/relationships/theme" Id="rId42"></Relationship><Relationship Target="slides/slide5.xml" Type="http://schemas.openxmlformats.org/officeDocument/2006/relationships/slide" Id="rId7"></Relationship><Relationship Target="slideMasters/slideMaster2.xml" Type="http://schemas.openxmlformats.org/officeDocument/2006/relationships/slideMaster" Id="rId2"></Relationship><Relationship Target="slides/slide14.xml" Type="http://schemas.openxmlformats.org/officeDocument/2006/relationships/slide" Id="rId16"></Relationship><Relationship Target="slides/slide18.xml" Type="http://schemas.openxmlformats.org/officeDocument/2006/relationships/slide" Id="rId20"></Relationship><Relationship Target="slides/slide27.xml" Type="http://schemas.openxmlformats.org/officeDocument/2006/relationships/slide" Id="rId29"></Relationship><Relationship Target="viewProps.xml" Type="http://schemas.openxmlformats.org/officeDocument/2006/relationships/viewProps" Id="rId41"></Relationship><Relationship Target="slideMasters/slideMaster1.xml" Type="http://schemas.openxmlformats.org/officeDocument/2006/relationships/slideMaster" Id="rId1"></Relationship><Relationship Target="slides/slide4.xml" Type="http://schemas.openxmlformats.org/officeDocument/2006/relationships/slide" Id="rId6"></Relationship><Relationship Target="slides/slide9.xml" Type="http://schemas.openxmlformats.org/officeDocument/2006/relationships/slide" Id="rId11"></Relationship><Relationship Target="slides/slide22.xml" Type="http://schemas.openxmlformats.org/officeDocument/2006/relationships/slide" Id="rId24"></Relationship><Relationship Target="slides/slide30.xml" Type="http://schemas.openxmlformats.org/officeDocument/2006/relationships/slide" Id="rId32"></Relationship><Relationship Target="notesMasters/notesMaster1.xml" Type="http://schemas.openxmlformats.org/officeDocument/2006/relationships/notesMaster" Id="rId37"></Relationship><Relationship Target="presProps.xml" Type="http://schemas.openxmlformats.org/officeDocument/2006/relationships/presProps" Id="rId40"></Relationship><Relationship Target="slides/slide3.xml" Type="http://schemas.openxmlformats.org/officeDocument/2006/relationships/slide" Id="rId5"></Relationship><Relationship Target="slides/slide13.xml" Type="http://schemas.openxmlformats.org/officeDocument/2006/relationships/slide" Id="rId15"></Relationship><Relationship Target="slides/slide21.xml" Type="http://schemas.openxmlformats.org/officeDocument/2006/relationships/slide" Id="rId23"></Relationship><Relationship Target="slides/slide26.xml" Type="http://schemas.openxmlformats.org/officeDocument/2006/relationships/slide" Id="rId28"></Relationship><Relationship Target="slides/slide34.xml" Type="http://schemas.openxmlformats.org/officeDocument/2006/relationships/slide" Id="rId36"></Relationship><Relationship Target="slides/slide8.xml" Type="http://schemas.openxmlformats.org/officeDocument/2006/relationships/slide" Id="rId10"></Relationship><Relationship Target="slides/slide17.xml" Type="http://schemas.openxmlformats.org/officeDocument/2006/relationships/slide" Id="rId19"></Relationship><Relationship Target="slides/slide29.xml" Type="http://schemas.openxmlformats.org/officeDocument/2006/relationships/slide" Id="rId31"></Relationship><Relationship Target="slides/slide2.xml" Type="http://schemas.openxmlformats.org/officeDocument/2006/relationships/slide" Id="rId4"></Relationship><Relationship Target="slides/slide7.xml" Type="http://schemas.openxmlformats.org/officeDocument/2006/relationships/slide" Id="rId9"></Relationship><Relationship Target="slides/slide12.xml" Type="http://schemas.openxmlformats.org/officeDocument/2006/relationships/slide" Id="rId14"></Relationship><Relationship Target="slides/slide20.xml" Type="http://schemas.openxmlformats.org/officeDocument/2006/relationships/slide" Id="rId22"></Relationship><Relationship Target="slides/slide25.xml" Type="http://schemas.openxmlformats.org/officeDocument/2006/relationships/slide" Id="rId27"></Relationship><Relationship Target="slides/slide28.xml" Type="http://schemas.openxmlformats.org/officeDocument/2006/relationships/slide" Id="rId30"></Relationship><Relationship Target="slides/slide33.xml" Type="http://schemas.openxmlformats.org/officeDocument/2006/relationships/slide" Id="rId35"></Relationship><Relationship Target="tableStyles.xml" Type="http://schemas.openxmlformats.org/officeDocument/2006/relationships/tableStyles" Id="rId43"></Relationship><Relationship Target="slides/slide6.xml" Type="http://schemas.openxmlformats.org/officeDocument/2006/relationships/slide" Id="rId8"></Relationship><Relationship Target="slides/slide1.xml" Type="http://schemas.openxmlformats.org/officeDocument/2006/relationships/slide" Id="rId3"></Relationship><Relationship Target="slides/slide10.xml" Type="http://schemas.openxmlformats.org/officeDocument/2006/relationships/slide" Id="rId12"></Relationship><Relationship Target="slides/slide15.xml" Type="http://schemas.openxmlformats.org/officeDocument/2006/relationships/slide" Id="rId17"></Relationship><Relationship Target="slides/slide23.xml" Type="http://schemas.openxmlformats.org/officeDocument/2006/relationships/slide" Id="rId25"></Relationship><Relationship Target="slides/slide31.xml" Type="http://schemas.openxmlformats.org/officeDocument/2006/relationships/slide" Id="rId33"></Relationship><Relationship Target="handoutMasters/handoutMaster1.xml" Type="http://schemas.openxmlformats.org/officeDocument/2006/relationships/handoutMaster" Id="rId38"></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percentStacked"/>
        <c:varyColors val="0"/>
        <c:ser>
          <c:idx val="0"/>
          <c:order val="0"/>
          <c:tx>
            <c:strRef>
              <c:f>Sheet1!$B$1</c:f>
              <c:strCache>
                <c:ptCount val="1"/>
                <c:pt idx="0">
                  <c:v>Series 1</c:v>
                </c:pt>
              </c:strCache>
            </c:strRef>
          </c:tx>
          <c:spPr>
            <a:solidFill>
              <a:schemeClr val="tx2"/>
            </a:solidFill>
          </c:spPr>
          <c:cat>
            <c:numRef>
              <c:f>Sheet1!$A$2:$A$6</c:f>
              <c:numCache>
                <c:formatCode>m/d/yy</c:formatCode>
                <c:ptCount val="5"/>
                <c:pt idx="0">
                  <c:v>35799</c:v>
                </c:pt>
                <c:pt idx="1">
                  <c:v>35800</c:v>
                </c:pt>
                <c:pt idx="2">
                  <c:v>35801</c:v>
                </c:pt>
                <c:pt idx="3">
                  <c:v>35802</c:v>
                </c:pt>
                <c:pt idx="4">
                  <c:v>35803</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7A8B-4A60-A38B-F351EC186B3E}"/>
            </c:ext>
          </c:extLst>
        </c:ser>
        <c:ser>
          <c:idx val="1"/>
          <c:order val="1"/>
          <c:tx>
            <c:strRef>
              <c:f>Sheet1!$C$1</c:f>
              <c:strCache>
                <c:ptCount val="1"/>
                <c:pt idx="0">
                  <c:v>Series 2</c:v>
                </c:pt>
              </c:strCache>
            </c:strRef>
          </c:tx>
          <c:spPr>
            <a:solidFill>
              <a:schemeClr val="accent6"/>
            </a:solidFill>
          </c:spPr>
          <c:cat>
            <c:numRef>
              <c:f>Sheet1!$A$2:$A$6</c:f>
              <c:numCache>
                <c:formatCode>m/d/yy</c:formatCode>
                <c:ptCount val="5"/>
                <c:pt idx="0">
                  <c:v>35799</c:v>
                </c:pt>
                <c:pt idx="1">
                  <c:v>35800</c:v>
                </c:pt>
                <c:pt idx="2">
                  <c:v>35801</c:v>
                </c:pt>
                <c:pt idx="3">
                  <c:v>35802</c:v>
                </c:pt>
                <c:pt idx="4">
                  <c:v>35803</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7A8B-4A60-A38B-F351EC186B3E}"/>
            </c:ext>
          </c:extLst>
        </c:ser>
        <c:dLbls>
          <c:showLegendKey val="0"/>
          <c:showVal val="0"/>
          <c:showCatName val="0"/>
          <c:showSerName val="0"/>
          <c:showPercent val="0"/>
          <c:showBubbleSize val="0"/>
        </c:dLbls>
        <c:axId val="295876096"/>
        <c:axId val="295877632"/>
      </c:areaChart>
      <c:dateAx>
        <c:axId val="295876096"/>
        <c:scaling>
          <c:orientation val="minMax"/>
        </c:scaling>
        <c:delete val="0"/>
        <c:axPos val="b"/>
        <c:numFmt formatCode="m/d/yy" sourceLinked="1"/>
        <c:majorTickMark val="out"/>
        <c:minorTickMark val="none"/>
        <c:tickLblPos val="nextTo"/>
        <c:crossAx val="295877632"/>
        <c:crosses val="autoZero"/>
        <c:auto val="1"/>
        <c:lblOffset val="100"/>
        <c:baseTimeUnit val="days"/>
      </c:dateAx>
      <c:valAx>
        <c:axId val="295877632"/>
        <c:scaling>
          <c:orientation val="minMax"/>
        </c:scaling>
        <c:delete val="0"/>
        <c:axPos val="l"/>
        <c:majorGridlines/>
        <c:numFmt formatCode="0%" sourceLinked="1"/>
        <c:majorTickMark val="out"/>
        <c:minorTickMark val="none"/>
        <c:tickLblPos val="nextTo"/>
        <c:crossAx val="295876096"/>
        <c:crosses val="autoZero"/>
        <c:crossBetween val="midCat"/>
      </c:valAx>
    </c:plotArea>
    <c:legend>
      <c:legendPos val="r"/>
      <c:overlay val="0"/>
      <c:txPr>
        <a:bodyPr/>
        <a:lstStyle/>
        <a:p>
          <a:pPr>
            <a:defRPr sz="1600"/>
          </a:pPr>
          <a:endParaRPr lang="en-US"/>
        </a:p>
      </c:txPr>
    </c:legend>
    <c:plotVisOnly val="1"/>
    <c:dispBlanksAs val="zero"/>
    <c:showDLblsOverMax val="0"/>
  </c:chart>
  <c:txPr>
    <a:bodyPr/>
    <a:lstStyle/>
    <a:p>
      <a:pPr>
        <a:defRPr sz="1400">
          <a:solidFill>
            <a:srgbClr val="003B77"/>
          </a:solidFill>
          <a:latin typeface="Univers 55" pitchFamily="34" charset="0"/>
        </a:defRPr>
      </a:pPr>
      <a:endParaRPr lang="en-US"/>
    </a:p>
  </c:txPr>
</c:chartSpace>
</file>

<file path=ppt/handoutMasters/_rels/handoutMaster1.xml.rels><?xml version="1.0" encoding="UTF-8" ?><Relationships xmlns="http://schemas.openxmlformats.org/package/2006/relationships"><Relationship Target="../theme/theme4.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263B17-6C2A-2E44-A01F-C56E25FB3417}" type="datetimeFigureOut">
              <a:rPr lang="en-US"/>
              <a:pPr/>
              <a:t>7/21/2020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3429C36-2D9E-414F-8E5F-44BD2F062638}" type="slidenum">
              <a:rPr lang="en-US"/>
              <a:pPr/>
              <a:t>‹#›</a:t>
            </a:fld>
            <a:endParaRPr lang="en-US"/>
          </a:p>
        </p:txBody>
      </p:sp>
    </p:spTree>
    <p:extLst>
      <p:ext uri="{BB962C8B-B14F-4D97-AF65-F5344CB8AC3E}">
        <p14:creationId xmlns:p14="http://schemas.microsoft.com/office/powerpoint/2010/main" val="3469156219"/>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3.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E15EC-F360-4B47-A462-614E3BD3439A}" type="datetimeFigureOut">
              <a:rPr lang="en-US" smtClean="0"/>
              <a:t>7/21/2020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7C813-88CD-48BF-A566-ED2189DA7516}" type="slidenum">
              <a:rPr lang="en-US" smtClean="0"/>
              <a:t>‹#›</a:t>
            </a:fld>
            <a:endParaRPr lang="en-US"/>
          </a:p>
        </p:txBody>
      </p:sp>
    </p:spTree>
    <p:extLst>
      <p:ext uri="{BB962C8B-B14F-4D97-AF65-F5344CB8AC3E}">
        <p14:creationId xmlns:p14="http://schemas.microsoft.com/office/powerpoint/2010/main" val="84025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media/image2.jp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charts/chart1.xml" Type="http://schemas.openxmlformats.org/officeDocument/2006/relationships/chart" Id="rId2"></Relationship><Relationship Target="../slideMasters/slideMaster2.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media/image4.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6835775" y="6099175"/>
            <a:ext cx="2157413" cy="639763"/>
          </a:xfrm>
          <a:prstGeom prst="rect">
            <a:avLst/>
          </a:prstGeom>
        </p:spPr>
        <p:txBody>
          <a:bodyPr/>
          <a:lstStyle>
            <a:lvl1pPr>
              <a:defRPr sz="1900" baseline="0"/>
            </a:lvl1pPr>
          </a:lstStyle>
          <a:p>
            <a:r>
              <a:rPr lang="en-US" dirty="0" smtClean="0"/>
              <a:t>Insert Logo</a:t>
            </a:r>
            <a:endParaRPr lang="en-US" dirty="0"/>
          </a:p>
        </p:txBody>
      </p:sp>
      <p:sp>
        <p:nvSpPr>
          <p:cNvPr id="10" name="Text Placeholder 12"/>
          <p:cNvSpPr>
            <a:spLocks noGrp="1"/>
          </p:cNvSpPr>
          <p:nvPr>
            <p:ph type="body" sz="quarter" idx="11" hasCustomPrompt="1"/>
          </p:nvPr>
        </p:nvSpPr>
        <p:spPr>
          <a:xfrm>
            <a:off x="1408622" y="2665606"/>
            <a:ext cx="7584566" cy="1847017"/>
          </a:xfrm>
          <a:prstGeom prst="rect">
            <a:avLst/>
          </a:prstGeom>
        </p:spPr>
        <p:txBody>
          <a:bodyPr/>
          <a:lstStyle>
            <a:lvl1pPr marL="0" indent="0">
              <a:lnSpc>
                <a:spcPct val="100000"/>
              </a:lnSpc>
              <a:spcBef>
                <a:spcPts val="0"/>
              </a:spcBef>
              <a:spcAft>
                <a:spcPts val="0"/>
              </a:spcAft>
              <a:buFontTx/>
              <a:buNone/>
              <a:defRPr sz="4000" b="0" i="0" cap="all" baseline="0">
                <a:solidFill>
                  <a:schemeClr val="bg1"/>
                </a:solidFill>
                <a:effectLst>
                  <a:outerShdw blurRad="38100" dist="38100" dir="2700000" algn="tl">
                    <a:srgbClr val="000000">
                      <a:alpha val="43137"/>
                    </a:srgbClr>
                  </a:outerShdw>
                </a:effectLst>
                <a:latin typeface="B Univers 65 Bold"/>
                <a:cs typeface="B Univers 65 Bold"/>
              </a:defRPr>
            </a:lvl1pPr>
          </a:lstStyle>
          <a:p>
            <a:pPr lvl="0"/>
            <a:r>
              <a:rPr lang="en-US" dirty="0" smtClean="0"/>
              <a:t>Click to edit slide title</a:t>
            </a:r>
          </a:p>
        </p:txBody>
      </p:sp>
      <p:sp>
        <p:nvSpPr>
          <p:cNvPr id="11" name="Text Placeholder 15"/>
          <p:cNvSpPr>
            <a:spLocks noGrp="1"/>
          </p:cNvSpPr>
          <p:nvPr>
            <p:ph type="body" sz="quarter" idx="12" hasCustomPrompt="1"/>
          </p:nvPr>
        </p:nvSpPr>
        <p:spPr>
          <a:xfrm>
            <a:off x="5557652" y="4643252"/>
            <a:ext cx="3400876" cy="1049114"/>
          </a:xfrm>
          <a:prstGeom prst="rect">
            <a:avLst/>
          </a:prstGeom>
        </p:spPr>
        <p:txBody>
          <a:bodyPr anchor="b" anchorCtr="0">
            <a:noAutofit/>
          </a:bodyPr>
          <a:lstStyle>
            <a:lvl1pPr algn="r">
              <a:lnSpc>
                <a:spcPct val="100000"/>
              </a:lnSpc>
              <a:spcBef>
                <a:spcPts val="0"/>
              </a:spcBef>
              <a:buFontTx/>
              <a:buNone/>
              <a:defRPr sz="1800" b="0" i="0" cap="all" baseline="0">
                <a:solidFill>
                  <a:schemeClr val="bg1"/>
                </a:solidFill>
                <a:effectLst>
                  <a:outerShdw blurRad="38100" dist="38100" dir="2700000" algn="tl">
                    <a:srgbClr val="000000">
                      <a:alpha val="43137"/>
                    </a:srgbClr>
                  </a:outerShdw>
                </a:effectLst>
                <a:latin typeface="Univers 55"/>
                <a:cs typeface="Univers 55"/>
              </a:defRPr>
            </a:lvl1pPr>
          </a:lstStyle>
          <a:p>
            <a:pPr lvl="0"/>
            <a:r>
              <a:rPr lang="en-US" dirty="0" smtClean="0"/>
              <a:t>Edit Presenter(s)</a:t>
            </a:r>
          </a:p>
          <a:p>
            <a:pPr lvl="0"/>
            <a:r>
              <a:rPr lang="en-US" dirty="0" smtClean="0"/>
              <a:t>Edit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533" y="689455"/>
            <a:ext cx="2990088" cy="822960"/>
          </a:xfrm>
          <a:prstGeom prst="rect">
            <a:avLst/>
          </a:prstGeom>
        </p:spPr>
      </p:pic>
    </p:spTree>
    <p:extLst>
      <p:ext uri="{BB962C8B-B14F-4D97-AF65-F5344CB8AC3E}">
        <p14:creationId xmlns:p14="http://schemas.microsoft.com/office/powerpoint/2010/main" val="39438483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1826264773"/>
              </p:ext>
            </p:extLst>
          </p:nvPr>
        </p:nvGraphicFramePr>
        <p:xfrm>
          <a:off x="394607" y="1778000"/>
          <a:ext cx="835478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29611568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037452"/>
            <a:ext cx="6096000" cy="37147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11021055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ttorney Info slide">
    <p:spTree>
      <p:nvGrpSpPr>
        <p:cNvPr id="1" name=""/>
        <p:cNvGrpSpPr/>
        <p:nvPr/>
      </p:nvGrpSpPr>
      <p:grpSpPr>
        <a:xfrm>
          <a:off x="0" y="0"/>
          <a:ext cx="0" cy="0"/>
          <a:chOff x="0" y="0"/>
          <a:chExt cx="0" cy="0"/>
        </a:xfrm>
      </p:grpSpPr>
      <p:sp>
        <p:nvSpPr>
          <p:cNvPr id="5" name="Content Placeholder 30"/>
          <p:cNvSpPr>
            <a:spLocks noGrp="1"/>
          </p:cNvSpPr>
          <p:nvPr userDrawn="1">
            <p:ph sz="half" idx="2" hasCustomPrompt="1"/>
          </p:nvPr>
        </p:nvSpPr>
        <p:spPr>
          <a:xfrm>
            <a:off x="457200" y="1634894"/>
            <a:ext cx="4114800" cy="4297364"/>
          </a:xfrm>
          <a:prstGeom prst="rect">
            <a:avLst/>
          </a:prstGeom>
        </p:spPr>
        <p:txBody>
          <a:bodyPr/>
          <a:lstStyle>
            <a:lvl1pPr marL="457200" indent="0">
              <a:spcBef>
                <a:spcPts val="1800"/>
              </a:spcBef>
              <a:spcAft>
                <a:spcPts val="0"/>
              </a:spcAft>
              <a:buClr>
                <a:srgbClr val="EE7A22"/>
              </a:buClr>
              <a:buFont typeface="Wingdings" pitchFamily="2" charset="2"/>
              <a:buNone/>
              <a:defRPr sz="2000" baseline="0">
                <a:solidFill>
                  <a:schemeClr val="tx2"/>
                </a:solidFill>
                <a:latin typeface="Univers 55"/>
              </a:defRPr>
            </a:lvl1pPr>
            <a:lvl2pPr marL="914400" indent="-344488">
              <a:spcBef>
                <a:spcPts val="1200"/>
              </a:spcBef>
              <a:spcAft>
                <a:spcPts val="0"/>
              </a:spcAft>
              <a:buClr>
                <a:srgbClr val="8D8B7E"/>
              </a:buClr>
              <a:defRPr sz="1800">
                <a:solidFill>
                  <a:srgbClr val="003B77"/>
                </a:solidFill>
                <a:latin typeface="Univers 55"/>
              </a:defRPr>
            </a:lvl2pPr>
            <a:lvl3pPr marL="1031875" indent="0">
              <a:spcBef>
                <a:spcPts val="600"/>
              </a:spcBef>
              <a:spcAft>
                <a:spcPts val="0"/>
              </a:spcAft>
              <a:buClr>
                <a:srgbClr val="EE7A22"/>
              </a:buClr>
              <a:buNone/>
              <a:defRPr sz="1600" baseline="0">
                <a:solidFill>
                  <a:srgbClr val="003B77"/>
                </a:solidFill>
                <a:latin typeface="Univers 55"/>
              </a:defRPr>
            </a:lvl3pPr>
          </a:lstStyle>
          <a:p>
            <a:pPr lvl="0"/>
            <a:r>
              <a:rPr lang="en-US" dirty="0" smtClean="0"/>
              <a:t>Offices and phone numbers listed here</a:t>
            </a:r>
            <a:endParaRPr lang="en-US" dirty="0"/>
          </a:p>
        </p:txBody>
      </p:sp>
      <p:sp>
        <p:nvSpPr>
          <p:cNvPr id="12"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30"/>
          <p:cNvSpPr>
            <a:spLocks noGrp="1"/>
          </p:cNvSpPr>
          <p:nvPr>
            <p:ph sz="half" idx="14" hasCustomPrompt="1"/>
          </p:nvPr>
        </p:nvSpPr>
        <p:spPr>
          <a:xfrm>
            <a:off x="4572000" y="1634894"/>
            <a:ext cx="4114800" cy="4297364"/>
          </a:xfrm>
          <a:prstGeom prst="rect">
            <a:avLst/>
          </a:prstGeom>
        </p:spPr>
        <p:txBody>
          <a:bodyPr anchor="ctr" anchorCtr="0"/>
          <a:lstStyle>
            <a:lvl1pPr marL="119062" indent="0" algn="ctr">
              <a:spcBef>
                <a:spcPts val="1800"/>
              </a:spcBef>
              <a:spcAft>
                <a:spcPts val="0"/>
              </a:spcAft>
              <a:buClr>
                <a:srgbClr val="EE7A22"/>
              </a:buClr>
              <a:buFont typeface="Wingdings" pitchFamily="2" charset="2"/>
              <a:buNone/>
              <a:defRPr sz="2000" b="1" baseline="0">
                <a:solidFill>
                  <a:srgbClr val="003B77"/>
                </a:solidFill>
                <a:latin typeface="Univers 55"/>
              </a:defRPr>
            </a:lvl1pPr>
            <a:lvl2pPr marL="914400" indent="-344488">
              <a:spcBef>
                <a:spcPts val="1200"/>
              </a:spcBef>
              <a:spcAft>
                <a:spcPts val="0"/>
              </a:spcAft>
              <a:buClr>
                <a:srgbClr val="8D8B7E"/>
              </a:buClr>
              <a:defRPr sz="1800">
                <a:solidFill>
                  <a:srgbClr val="003B77"/>
                </a:solidFill>
                <a:latin typeface="Univers 55"/>
              </a:defRPr>
            </a:lvl2pPr>
            <a:lvl3pPr marL="1377950" indent="-344488">
              <a:spcBef>
                <a:spcPts val="600"/>
              </a:spcBef>
              <a:spcAft>
                <a:spcPts val="0"/>
              </a:spcAft>
              <a:buClr>
                <a:srgbClr val="EE7A22"/>
              </a:buClr>
              <a:defRPr sz="1600" baseline="0">
                <a:solidFill>
                  <a:srgbClr val="003B77"/>
                </a:solidFill>
                <a:latin typeface="Univers 55"/>
              </a:defRPr>
            </a:lvl3pPr>
          </a:lstStyle>
          <a:p>
            <a:r>
              <a:rPr lang="en-US" dirty="0" smtClean="0"/>
              <a:t>Attorney Name | Title</a:t>
            </a:r>
          </a:p>
          <a:p>
            <a:r>
              <a:rPr lang="en-US" dirty="0" smtClean="0"/>
              <a:t>email@cohenseglias.com</a:t>
            </a:r>
          </a:p>
          <a:p>
            <a:r>
              <a:rPr lang="en-US" dirty="0" smtClean="0"/>
              <a:t>www.cohenseglias.com</a:t>
            </a:r>
          </a:p>
        </p:txBody>
      </p:sp>
      <p:sp>
        <p:nvSpPr>
          <p:cNvPr id="6"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6101763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081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mary">
    <p:spTree>
      <p:nvGrpSpPr>
        <p:cNvPr id="1" name=""/>
        <p:cNvGrpSpPr/>
        <p:nvPr/>
      </p:nvGrpSpPr>
      <p:grpSpPr>
        <a:xfrm>
          <a:off x="0" y="0"/>
          <a:ext cx="0" cy="0"/>
          <a:chOff x="0" y="0"/>
          <a:chExt cx="0" cy="0"/>
        </a:xfrm>
      </p:grpSpPr>
      <p:sp>
        <p:nvSpPr>
          <p:cNvPr id="3" name="Content Placeholder 10"/>
          <p:cNvSpPr>
            <a:spLocks noGrp="1"/>
          </p:cNvSpPr>
          <p:nvPr userDrawn="1">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
        <p:nvSpPr>
          <p:cNvPr id="5"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11"/>
          <p:cNvSpPr>
            <a:spLocks noGrp="1"/>
          </p:cNvSpPr>
          <p:nvPr>
            <p:ph type="body" sz="quarter" idx="13" hasCustomPrompt="1"/>
          </p:nvPr>
        </p:nvSpPr>
        <p:spPr>
          <a:xfrm>
            <a:off x="457200" y="1686297"/>
            <a:ext cx="8229600" cy="4441372"/>
          </a:xfrm>
          <a:prstGeom prst="rect">
            <a:avLst/>
          </a:prstGeom>
        </p:spPr>
        <p:txBody>
          <a:bodyPr/>
          <a:lstStyle>
            <a:lvl1pPr marL="688975" indent="-571500" algn="l">
              <a:lnSpc>
                <a:spcPct val="100000"/>
              </a:lnSpc>
              <a:spcBef>
                <a:spcPts val="2400"/>
              </a:spcBef>
              <a:spcAft>
                <a:spcPts val="0"/>
              </a:spcAft>
              <a:buClr>
                <a:srgbClr val="EE7A22"/>
              </a:buClr>
              <a:buFont typeface="Wingdings" panose="05000000000000000000" pitchFamily="2" charset="2"/>
              <a:buChar char="§"/>
              <a:defRPr sz="2400" b="0" i="0">
                <a:solidFill>
                  <a:srgbClr val="003B77"/>
                </a:solidFill>
                <a:latin typeface="Univers 55"/>
                <a:cs typeface="Univers 55"/>
              </a:defRPr>
            </a:lvl1pPr>
            <a:lvl2pPr marL="1377950" indent="-582613">
              <a:lnSpc>
                <a:spcPct val="100000"/>
              </a:lnSpc>
              <a:spcBef>
                <a:spcPts val="1800"/>
              </a:spcBef>
              <a:spcAft>
                <a:spcPts val="0"/>
              </a:spcAft>
              <a:buClr>
                <a:srgbClr val="8D8B7E"/>
              </a:buClr>
              <a:defRPr sz="2200" b="0" i="0">
                <a:solidFill>
                  <a:srgbClr val="003B77"/>
                </a:solidFill>
                <a:latin typeface="Univers 55"/>
                <a:cs typeface="Univers 55"/>
              </a:defRPr>
            </a:lvl2pPr>
            <a:lvl3pPr marL="2054225" indent="-569913">
              <a:lnSpc>
                <a:spcPct val="100000"/>
              </a:lnSpc>
              <a:spcBef>
                <a:spcPts val="1200"/>
              </a:spcBef>
              <a:spcAft>
                <a:spcPts val="0"/>
              </a:spcAft>
              <a:buClr>
                <a:srgbClr val="EE7A22"/>
              </a:buClr>
              <a:buFont typeface="Arial"/>
              <a:buChar char="•"/>
              <a:defRPr sz="2000" b="0" i="0">
                <a:solidFill>
                  <a:srgbClr val="003B77"/>
                </a:solidFill>
                <a:latin typeface="Univers 55"/>
                <a:cs typeface="Univers 55"/>
              </a:defRPr>
            </a:lvl3pPr>
          </a:lstStyle>
          <a:p>
            <a:pPr lvl="0"/>
            <a:r>
              <a:rPr lang="en-US" dirty="0" smtClean="0"/>
              <a:t>Click to edit First level bullet</a:t>
            </a:r>
          </a:p>
          <a:p>
            <a:pPr lvl="1"/>
            <a:r>
              <a:rPr lang="en-US" dirty="0" smtClean="0"/>
              <a:t>Second level bullet</a:t>
            </a:r>
          </a:p>
          <a:p>
            <a:pPr lvl="2"/>
            <a:r>
              <a:rPr lang="en-US" dirty="0" smtClean="0"/>
              <a:t>Third level bullet</a:t>
            </a:r>
          </a:p>
        </p:txBody>
      </p:sp>
    </p:spTree>
    <p:extLst>
      <p:ext uri="{BB962C8B-B14F-4D97-AF65-F5344CB8AC3E}">
        <p14:creationId xmlns:p14="http://schemas.microsoft.com/office/powerpoint/2010/main" val="8582026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mary w Subheader">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11"/>
          <p:cNvSpPr>
            <a:spLocks noGrp="1"/>
          </p:cNvSpPr>
          <p:nvPr>
            <p:ph type="body" sz="quarter" idx="13" hasCustomPrompt="1"/>
          </p:nvPr>
        </p:nvSpPr>
        <p:spPr>
          <a:xfrm>
            <a:off x="457200" y="2333489"/>
            <a:ext cx="8229600" cy="3794180"/>
          </a:xfrm>
          <a:prstGeom prst="rect">
            <a:avLst/>
          </a:prstGeom>
        </p:spPr>
        <p:txBody>
          <a:bodyPr/>
          <a:lstStyle>
            <a:lvl1pPr marL="1260475" indent="-571500" algn="l">
              <a:lnSpc>
                <a:spcPct val="100000"/>
              </a:lnSpc>
              <a:spcBef>
                <a:spcPts val="2400"/>
              </a:spcBef>
              <a:spcAft>
                <a:spcPts val="0"/>
              </a:spcAft>
              <a:buClr>
                <a:srgbClr val="EE7A22"/>
              </a:buClr>
              <a:buFont typeface="Wingdings" panose="05000000000000000000" pitchFamily="2" charset="2"/>
              <a:buChar char="§"/>
              <a:defRPr sz="2400" b="0" i="0">
                <a:solidFill>
                  <a:srgbClr val="003B77"/>
                </a:solidFill>
                <a:latin typeface="Univers 55"/>
                <a:cs typeface="Univers 55"/>
              </a:defRPr>
            </a:lvl1pPr>
            <a:lvl2pPr marL="1947863" indent="-582613">
              <a:lnSpc>
                <a:spcPct val="100000"/>
              </a:lnSpc>
              <a:spcBef>
                <a:spcPts val="1800"/>
              </a:spcBef>
              <a:spcAft>
                <a:spcPts val="0"/>
              </a:spcAft>
              <a:buClr>
                <a:srgbClr val="8D8B7E"/>
              </a:buClr>
              <a:defRPr sz="2200" b="0" i="0">
                <a:solidFill>
                  <a:srgbClr val="003B77"/>
                </a:solidFill>
                <a:latin typeface="Univers 55"/>
                <a:cs typeface="Univers 55"/>
              </a:defRPr>
            </a:lvl2pPr>
            <a:lvl3pPr marL="2624138" indent="-569913">
              <a:lnSpc>
                <a:spcPct val="100000"/>
              </a:lnSpc>
              <a:spcBef>
                <a:spcPts val="1200"/>
              </a:spcBef>
              <a:spcAft>
                <a:spcPts val="0"/>
              </a:spcAft>
              <a:buClr>
                <a:srgbClr val="EE7A22"/>
              </a:buClr>
              <a:buFont typeface="Arial"/>
              <a:buChar char="•"/>
              <a:defRPr sz="2000" b="0" i="0">
                <a:solidFill>
                  <a:srgbClr val="003B77"/>
                </a:solidFill>
                <a:latin typeface="Univers 55"/>
                <a:cs typeface="Univers 55"/>
              </a:defRPr>
            </a:lvl3pPr>
          </a:lstStyle>
          <a:p>
            <a:pPr lvl="0"/>
            <a:r>
              <a:rPr lang="en-US" dirty="0" smtClean="0"/>
              <a:t>Click to edit First level bullet</a:t>
            </a:r>
          </a:p>
          <a:p>
            <a:pPr lvl="1"/>
            <a:r>
              <a:rPr lang="en-US" dirty="0" smtClean="0"/>
              <a:t>Second level bullet</a:t>
            </a:r>
          </a:p>
          <a:p>
            <a:pPr lvl="2"/>
            <a:r>
              <a:rPr lang="en-US" dirty="0" smtClean="0"/>
              <a:t>Third level bullet</a:t>
            </a:r>
          </a:p>
        </p:txBody>
      </p:sp>
      <p:sp>
        <p:nvSpPr>
          <p:cNvPr id="7" name="Text Placeholder 29"/>
          <p:cNvSpPr>
            <a:spLocks noGrp="1"/>
          </p:cNvSpPr>
          <p:nvPr>
            <p:ph type="body" idx="1" hasCustomPrompt="1"/>
          </p:nvPr>
        </p:nvSpPr>
        <p:spPr>
          <a:xfrm>
            <a:off x="457200" y="1693727"/>
            <a:ext cx="8229600" cy="639762"/>
          </a:xfrm>
          <a:prstGeom prst="rect">
            <a:avLst/>
          </a:prstGeom>
        </p:spPr>
        <p:txBody>
          <a:bodyPr/>
          <a:lstStyle>
            <a:lvl1pPr marL="119063" indent="0">
              <a:spcBef>
                <a:spcPts val="0"/>
              </a:spcBef>
              <a:spcAft>
                <a:spcPts val="0"/>
              </a:spcAft>
              <a:buFontTx/>
              <a:buNone/>
              <a:defRPr sz="2400" b="1" i="0" baseline="0">
                <a:solidFill>
                  <a:srgbClr val="EE7A22"/>
                </a:solidFill>
                <a:effectLst/>
                <a:latin typeface="Univers 55"/>
                <a:cs typeface="Univers 55"/>
              </a:defRPr>
            </a:lvl1pPr>
          </a:lstStyle>
          <a:p>
            <a:r>
              <a:rPr lang="en-US" dirty="0" smtClean="0"/>
              <a:t>Click to Add Slide Sub Header</a:t>
            </a:r>
            <a:endParaRPr lang="en-US" dirty="0"/>
          </a:p>
        </p:txBody>
      </p:sp>
      <p:sp>
        <p:nvSpPr>
          <p:cNvPr id="8"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29126163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Content Placeholder 30"/>
          <p:cNvSpPr>
            <a:spLocks noGrp="1"/>
          </p:cNvSpPr>
          <p:nvPr userDrawn="1">
            <p:ph sz="half" idx="2" hasCustomPrompt="1"/>
          </p:nvPr>
        </p:nvSpPr>
        <p:spPr>
          <a:xfrm>
            <a:off x="457200" y="1634894"/>
            <a:ext cx="4114800" cy="4297364"/>
          </a:xfrm>
          <a:prstGeom prst="rect">
            <a:avLst/>
          </a:prstGeom>
        </p:spPr>
        <p:txBody>
          <a:bodyPr/>
          <a:lstStyle>
            <a:lvl1pPr marL="463550" indent="-344488">
              <a:spcBef>
                <a:spcPts val="1800"/>
              </a:spcBef>
              <a:spcAft>
                <a:spcPts val="0"/>
              </a:spcAft>
              <a:buClr>
                <a:srgbClr val="EE7A22"/>
              </a:buClr>
              <a:buFont typeface="Wingdings" pitchFamily="2" charset="2"/>
              <a:buChar char="§"/>
              <a:defRPr sz="2000" baseline="0">
                <a:solidFill>
                  <a:schemeClr val="tx2"/>
                </a:solidFill>
                <a:latin typeface="Univers 55"/>
              </a:defRPr>
            </a:lvl1pPr>
            <a:lvl2pPr marL="914400" indent="-344488">
              <a:spcBef>
                <a:spcPts val="1200"/>
              </a:spcBef>
              <a:spcAft>
                <a:spcPts val="0"/>
              </a:spcAft>
              <a:buClr>
                <a:srgbClr val="8D8B7E"/>
              </a:buClr>
              <a:defRPr sz="1800">
                <a:solidFill>
                  <a:srgbClr val="003B77"/>
                </a:solidFill>
                <a:latin typeface="Univers 55"/>
              </a:defRPr>
            </a:lvl2pPr>
            <a:lvl3pPr marL="1377950" indent="-344488">
              <a:spcBef>
                <a:spcPts val="600"/>
              </a:spcBef>
              <a:spcAft>
                <a:spcPts val="0"/>
              </a:spcAft>
              <a:buClr>
                <a:srgbClr val="EE7A22"/>
              </a:buClr>
              <a:defRPr sz="1600" baseline="0">
                <a:solidFill>
                  <a:srgbClr val="003B77"/>
                </a:solidFill>
                <a:latin typeface="Univers 55"/>
              </a:defRPr>
            </a:lvl3pPr>
          </a:lstStyle>
          <a:p>
            <a:r>
              <a:rPr lang="en-US" dirty="0" smtClean="0"/>
              <a:t>First Level Bullet</a:t>
            </a:r>
          </a:p>
          <a:p>
            <a:pPr lvl="1"/>
            <a:r>
              <a:rPr lang="en-US" dirty="0" smtClean="0"/>
              <a:t>Second Level Bullet</a:t>
            </a:r>
          </a:p>
          <a:p>
            <a:pPr lvl="2"/>
            <a:r>
              <a:rPr lang="en-US" dirty="0" smtClean="0"/>
              <a:t>Third Level</a:t>
            </a:r>
          </a:p>
          <a:p>
            <a:pPr lvl="2"/>
            <a:endParaRPr lang="en-US" dirty="0"/>
          </a:p>
        </p:txBody>
      </p:sp>
      <p:sp>
        <p:nvSpPr>
          <p:cNvPr id="12"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13" name="Content Placeholder 10"/>
          <p:cNvSpPr>
            <a:spLocks noGrp="1"/>
          </p:cNvSpPr>
          <p:nvPr>
            <p:ph sz="half" idx="11" hasCustomPrompt="1"/>
          </p:nvPr>
        </p:nvSpPr>
        <p:spPr>
          <a:xfrm>
            <a:off x="457200" y="318984"/>
            <a:ext cx="8229600" cy="734786"/>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endParaRPr lang="en-US" dirty="0"/>
          </a:p>
        </p:txBody>
      </p:sp>
      <p:sp>
        <p:nvSpPr>
          <p:cNvPr id="9" name="Content Placeholder 30"/>
          <p:cNvSpPr>
            <a:spLocks noGrp="1"/>
          </p:cNvSpPr>
          <p:nvPr>
            <p:ph sz="half" idx="14" hasCustomPrompt="1"/>
          </p:nvPr>
        </p:nvSpPr>
        <p:spPr>
          <a:xfrm>
            <a:off x="4572000" y="1634894"/>
            <a:ext cx="4114800" cy="4297364"/>
          </a:xfrm>
          <a:prstGeom prst="rect">
            <a:avLst/>
          </a:prstGeom>
        </p:spPr>
        <p:txBody>
          <a:bodyPr/>
          <a:lstStyle>
            <a:lvl1pPr marL="463550" indent="-344488">
              <a:spcBef>
                <a:spcPts val="1800"/>
              </a:spcBef>
              <a:spcAft>
                <a:spcPts val="0"/>
              </a:spcAft>
              <a:buClr>
                <a:srgbClr val="EE7A22"/>
              </a:buClr>
              <a:buFont typeface="Wingdings" pitchFamily="2" charset="2"/>
              <a:buChar char="§"/>
              <a:defRPr sz="2000" baseline="0">
                <a:solidFill>
                  <a:schemeClr val="tx2"/>
                </a:solidFill>
                <a:latin typeface="Univers 55"/>
              </a:defRPr>
            </a:lvl1pPr>
            <a:lvl2pPr marL="914400" indent="-344488">
              <a:spcBef>
                <a:spcPts val="1200"/>
              </a:spcBef>
              <a:spcAft>
                <a:spcPts val="0"/>
              </a:spcAft>
              <a:buClr>
                <a:srgbClr val="8D8B7E"/>
              </a:buClr>
              <a:defRPr sz="1800">
                <a:solidFill>
                  <a:srgbClr val="003B77"/>
                </a:solidFill>
                <a:latin typeface="Univers 55"/>
              </a:defRPr>
            </a:lvl2pPr>
            <a:lvl3pPr marL="1377950" indent="-344488">
              <a:spcBef>
                <a:spcPts val="600"/>
              </a:spcBef>
              <a:spcAft>
                <a:spcPts val="0"/>
              </a:spcAft>
              <a:buClr>
                <a:srgbClr val="EE7A22"/>
              </a:buClr>
              <a:defRPr sz="1600" baseline="0">
                <a:solidFill>
                  <a:srgbClr val="003B77"/>
                </a:solidFill>
                <a:latin typeface="Univers 55"/>
              </a:defRPr>
            </a:lvl3pPr>
          </a:lstStyle>
          <a:p>
            <a:r>
              <a:rPr lang="en-US" dirty="0" smtClean="0"/>
              <a:t>First Level Bullet</a:t>
            </a:r>
          </a:p>
          <a:p>
            <a:pPr lvl="1"/>
            <a:r>
              <a:rPr lang="en-US" dirty="0" smtClean="0"/>
              <a:t>Second Level Bullet</a:t>
            </a:r>
          </a:p>
          <a:p>
            <a:pPr lvl="2"/>
            <a:r>
              <a:rPr lang="en-US" dirty="0" smtClean="0"/>
              <a:t>Third Level</a:t>
            </a:r>
          </a:p>
          <a:p>
            <a:pPr lvl="2"/>
            <a:endParaRPr lang="en-US" dirty="0"/>
          </a:p>
        </p:txBody>
      </p:sp>
    </p:spTree>
    <p:extLst>
      <p:ext uri="{BB962C8B-B14F-4D97-AF65-F5344CB8AC3E}">
        <p14:creationId xmlns:p14="http://schemas.microsoft.com/office/powerpoint/2010/main" val="39121396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w Subheader">
    <p:spTree>
      <p:nvGrpSpPr>
        <p:cNvPr id="1" name=""/>
        <p:cNvGrpSpPr/>
        <p:nvPr/>
      </p:nvGrpSpPr>
      <p:grpSpPr>
        <a:xfrm>
          <a:off x="0" y="0"/>
          <a:ext cx="0" cy="0"/>
          <a:chOff x="0" y="0"/>
          <a:chExt cx="0" cy="0"/>
        </a:xfrm>
      </p:grpSpPr>
      <p:sp>
        <p:nvSpPr>
          <p:cNvPr id="4" name="Text Placeholder 29"/>
          <p:cNvSpPr>
            <a:spLocks noGrp="1"/>
          </p:cNvSpPr>
          <p:nvPr userDrawn="1">
            <p:ph type="body" idx="1"/>
          </p:nvPr>
        </p:nvSpPr>
        <p:spPr>
          <a:xfrm>
            <a:off x="457200" y="1634894"/>
            <a:ext cx="4114800" cy="639762"/>
          </a:xfrm>
          <a:prstGeom prst="rect">
            <a:avLst/>
          </a:prstGeom>
        </p:spPr>
        <p:txBody>
          <a:bodyPr/>
          <a:lstStyle>
            <a:lvl1pPr marL="119063" indent="0">
              <a:spcBef>
                <a:spcPts val="0"/>
              </a:spcBef>
              <a:buFontTx/>
              <a:buNone/>
              <a:defRPr sz="2200" b="1" i="0">
                <a:solidFill>
                  <a:srgbClr val="EE7A22"/>
                </a:solidFill>
                <a:effectLst/>
                <a:latin typeface="Univers 55"/>
                <a:cs typeface="Univers 55"/>
              </a:defRPr>
            </a:lvl1pPr>
          </a:lstStyle>
          <a:p>
            <a:endParaRPr lang="en-US" dirty="0"/>
          </a:p>
        </p:txBody>
      </p:sp>
      <p:sp>
        <p:nvSpPr>
          <p:cNvPr id="5" name="Content Placeholder 30"/>
          <p:cNvSpPr>
            <a:spLocks noGrp="1"/>
          </p:cNvSpPr>
          <p:nvPr userDrawn="1">
            <p:ph sz="half" idx="2" hasCustomPrompt="1"/>
          </p:nvPr>
        </p:nvSpPr>
        <p:spPr>
          <a:xfrm>
            <a:off x="457200" y="2274658"/>
            <a:ext cx="4114800" cy="3657600"/>
          </a:xfrm>
          <a:prstGeom prst="rect">
            <a:avLst/>
          </a:prstGeom>
        </p:spPr>
        <p:txBody>
          <a:bodyPr/>
          <a:lstStyle>
            <a:lvl1pPr marL="463550" indent="-344488">
              <a:spcBef>
                <a:spcPts val="1800"/>
              </a:spcBef>
              <a:spcAft>
                <a:spcPts val="0"/>
              </a:spcAft>
              <a:buClr>
                <a:srgbClr val="EE7A22"/>
              </a:buClr>
              <a:buFont typeface="Wingdings" pitchFamily="2" charset="2"/>
              <a:buChar char="§"/>
              <a:defRPr sz="2000" baseline="0">
                <a:solidFill>
                  <a:schemeClr val="tx2"/>
                </a:solidFill>
                <a:latin typeface="Univers 57 Condensed"/>
              </a:defRPr>
            </a:lvl1pPr>
            <a:lvl2pPr marL="914400" indent="-344488">
              <a:spcBef>
                <a:spcPts val="1200"/>
              </a:spcBef>
              <a:spcAft>
                <a:spcPts val="0"/>
              </a:spcAft>
              <a:buClr>
                <a:srgbClr val="8D8B7E"/>
              </a:buClr>
              <a:defRPr sz="1800">
                <a:solidFill>
                  <a:srgbClr val="003B77"/>
                </a:solidFill>
                <a:latin typeface="Univers 55"/>
              </a:defRPr>
            </a:lvl2pPr>
            <a:lvl3pPr marL="1377950" indent="-344488">
              <a:spcBef>
                <a:spcPts val="600"/>
              </a:spcBef>
              <a:spcAft>
                <a:spcPts val="0"/>
              </a:spcAft>
              <a:buClr>
                <a:srgbClr val="EE7A22"/>
              </a:buClr>
              <a:defRPr sz="1600" baseline="0">
                <a:solidFill>
                  <a:srgbClr val="003B77"/>
                </a:solidFill>
                <a:latin typeface="Univers 55"/>
              </a:defRPr>
            </a:lvl3pPr>
          </a:lstStyle>
          <a:p>
            <a:r>
              <a:rPr lang="en-US" dirty="0" smtClean="0"/>
              <a:t>First Level Bullet</a:t>
            </a:r>
          </a:p>
          <a:p>
            <a:pPr lvl="1"/>
            <a:r>
              <a:rPr lang="en-US" dirty="0" smtClean="0"/>
              <a:t>Second Level Bullet</a:t>
            </a:r>
          </a:p>
          <a:p>
            <a:pPr lvl="2"/>
            <a:r>
              <a:rPr lang="en-US" dirty="0" smtClean="0"/>
              <a:t>Third Level</a:t>
            </a:r>
          </a:p>
          <a:p>
            <a:pPr lvl="2"/>
            <a:endParaRPr lang="en-US" dirty="0"/>
          </a:p>
        </p:txBody>
      </p:sp>
      <p:sp>
        <p:nvSpPr>
          <p:cNvPr id="10" name="Text Placeholder 29"/>
          <p:cNvSpPr>
            <a:spLocks noGrp="1"/>
          </p:cNvSpPr>
          <p:nvPr userDrawn="1">
            <p:ph type="body" idx="13"/>
          </p:nvPr>
        </p:nvSpPr>
        <p:spPr>
          <a:xfrm>
            <a:off x="4592390" y="1634894"/>
            <a:ext cx="4114800" cy="639762"/>
          </a:xfrm>
          <a:prstGeom prst="rect">
            <a:avLst/>
          </a:prstGeom>
        </p:spPr>
        <p:txBody>
          <a:bodyPr/>
          <a:lstStyle>
            <a:lvl1pPr marL="119063" indent="0">
              <a:spcBef>
                <a:spcPts val="0"/>
              </a:spcBef>
              <a:buFontTx/>
              <a:buNone/>
              <a:defRPr sz="2200" b="1" i="0">
                <a:solidFill>
                  <a:srgbClr val="EE7A22"/>
                </a:solidFill>
                <a:latin typeface="Univers 55"/>
                <a:cs typeface="Univers 55"/>
              </a:defRPr>
            </a:lvl1pPr>
          </a:lstStyle>
          <a:p>
            <a:endParaRPr lang="en-US" dirty="0"/>
          </a:p>
        </p:txBody>
      </p:sp>
      <p:sp>
        <p:nvSpPr>
          <p:cNvPr id="12"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30"/>
          <p:cNvSpPr>
            <a:spLocks noGrp="1"/>
          </p:cNvSpPr>
          <p:nvPr>
            <p:ph sz="half" idx="14" hasCustomPrompt="1"/>
          </p:nvPr>
        </p:nvSpPr>
        <p:spPr>
          <a:xfrm>
            <a:off x="4572000" y="2274658"/>
            <a:ext cx="4114800" cy="3657600"/>
          </a:xfrm>
          <a:prstGeom prst="rect">
            <a:avLst/>
          </a:prstGeom>
        </p:spPr>
        <p:txBody>
          <a:bodyPr/>
          <a:lstStyle>
            <a:lvl1pPr marL="463550" indent="-344488">
              <a:spcBef>
                <a:spcPts val="1800"/>
              </a:spcBef>
              <a:spcAft>
                <a:spcPts val="0"/>
              </a:spcAft>
              <a:buClr>
                <a:srgbClr val="EE7A22"/>
              </a:buClr>
              <a:buFont typeface="Wingdings" pitchFamily="2" charset="2"/>
              <a:buChar char="§"/>
              <a:defRPr sz="2000" baseline="0">
                <a:solidFill>
                  <a:schemeClr val="tx2"/>
                </a:solidFill>
                <a:latin typeface="Univers 57 Condensed"/>
              </a:defRPr>
            </a:lvl1pPr>
            <a:lvl2pPr marL="914400" indent="-344488">
              <a:spcBef>
                <a:spcPts val="1200"/>
              </a:spcBef>
              <a:spcAft>
                <a:spcPts val="0"/>
              </a:spcAft>
              <a:buClr>
                <a:srgbClr val="8D8B7E"/>
              </a:buClr>
              <a:defRPr sz="1800">
                <a:solidFill>
                  <a:srgbClr val="003B77"/>
                </a:solidFill>
                <a:latin typeface="Univers 55"/>
              </a:defRPr>
            </a:lvl2pPr>
            <a:lvl3pPr marL="1377950" indent="-344488">
              <a:spcBef>
                <a:spcPts val="600"/>
              </a:spcBef>
              <a:spcAft>
                <a:spcPts val="0"/>
              </a:spcAft>
              <a:buClr>
                <a:srgbClr val="EE7A22"/>
              </a:buClr>
              <a:defRPr sz="1600" baseline="0">
                <a:solidFill>
                  <a:srgbClr val="003B77"/>
                </a:solidFill>
                <a:latin typeface="Univers 55"/>
              </a:defRPr>
            </a:lvl3pPr>
          </a:lstStyle>
          <a:p>
            <a:r>
              <a:rPr lang="en-US" dirty="0" smtClean="0"/>
              <a:t>First Level Bullet</a:t>
            </a:r>
          </a:p>
          <a:p>
            <a:pPr lvl="1"/>
            <a:r>
              <a:rPr lang="en-US" dirty="0" smtClean="0"/>
              <a:t>Second Level Bullet</a:t>
            </a:r>
          </a:p>
          <a:p>
            <a:pPr lvl="2"/>
            <a:r>
              <a:rPr lang="en-US" dirty="0" smtClean="0"/>
              <a:t>Third Level</a:t>
            </a:r>
          </a:p>
          <a:p>
            <a:pPr lvl="2"/>
            <a:endParaRPr lang="en-US" dirty="0"/>
          </a:p>
        </p:txBody>
      </p:sp>
      <p:sp>
        <p:nvSpPr>
          <p:cNvPr id="8"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26852392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11"/>
          <p:cNvSpPr>
            <a:spLocks noGrp="1"/>
          </p:cNvSpPr>
          <p:nvPr>
            <p:ph type="body" sz="quarter" idx="13" hasCustomPrompt="1"/>
          </p:nvPr>
        </p:nvSpPr>
        <p:spPr>
          <a:xfrm>
            <a:off x="457200" y="1860697"/>
            <a:ext cx="8229600" cy="3391787"/>
          </a:xfrm>
          <a:prstGeom prst="rect">
            <a:avLst/>
          </a:prstGeom>
        </p:spPr>
        <p:txBody>
          <a:bodyPr anchor="ctr" anchorCtr="0"/>
          <a:lstStyle>
            <a:lvl1pPr marL="117475" indent="0" algn="ctr">
              <a:lnSpc>
                <a:spcPct val="100000"/>
              </a:lnSpc>
              <a:spcBef>
                <a:spcPts val="0"/>
              </a:spcBef>
              <a:spcAft>
                <a:spcPts val="1200"/>
              </a:spcAft>
              <a:buClr>
                <a:srgbClr val="EE7A22"/>
              </a:buClr>
              <a:buFont typeface="Wingdings" panose="05000000000000000000" pitchFamily="2" charset="2"/>
              <a:buNone/>
              <a:defRPr sz="5400" b="0" i="0">
                <a:solidFill>
                  <a:srgbClr val="003B77"/>
                </a:solidFill>
                <a:effectLst>
                  <a:outerShdw blurRad="38100" dist="38100" dir="2700000" algn="tl">
                    <a:srgbClr val="000000">
                      <a:alpha val="43137"/>
                    </a:srgbClr>
                  </a:outerShdw>
                </a:effectLst>
                <a:latin typeface="Univers 55"/>
                <a:cs typeface="Univers 55"/>
              </a:defRPr>
            </a:lvl1pPr>
            <a:lvl2pPr marL="1377950" indent="-582613">
              <a:lnSpc>
                <a:spcPct val="100000"/>
              </a:lnSpc>
              <a:spcBef>
                <a:spcPts val="0"/>
              </a:spcBef>
              <a:spcAft>
                <a:spcPts val="1800"/>
              </a:spcAft>
              <a:buClr>
                <a:srgbClr val="8D8B7E"/>
              </a:buClr>
              <a:defRPr sz="2200" b="0" i="0">
                <a:solidFill>
                  <a:srgbClr val="003B77"/>
                </a:solidFill>
                <a:latin typeface="Univers 55"/>
                <a:cs typeface="Univers 55"/>
              </a:defRPr>
            </a:lvl2pPr>
            <a:lvl3pPr marL="2054225" indent="-569913">
              <a:lnSpc>
                <a:spcPct val="100000"/>
              </a:lnSpc>
              <a:spcBef>
                <a:spcPts val="0"/>
              </a:spcBef>
              <a:spcAft>
                <a:spcPts val="1200"/>
              </a:spcAft>
              <a:buClr>
                <a:srgbClr val="EE7A22"/>
              </a:buClr>
              <a:buFont typeface="Arial"/>
              <a:buChar char="•"/>
              <a:defRPr sz="2000" b="0" i="0">
                <a:solidFill>
                  <a:srgbClr val="003B77"/>
                </a:solidFill>
                <a:latin typeface="Univers 55"/>
                <a:cs typeface="Univers 55"/>
              </a:defRPr>
            </a:lvl3pPr>
          </a:lstStyle>
          <a:p>
            <a:pPr lvl="0"/>
            <a:r>
              <a:rPr lang="en-US" dirty="0" smtClean="0"/>
              <a:t>Click to Add Section Header</a:t>
            </a:r>
          </a:p>
        </p:txBody>
      </p:sp>
      <p:sp>
        <p:nvSpPr>
          <p:cNvPr id="8"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9509650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 Object">
    <p:spTree>
      <p:nvGrpSpPr>
        <p:cNvPr id="1" name=""/>
        <p:cNvGrpSpPr/>
        <p:nvPr/>
      </p:nvGrpSpPr>
      <p:grpSpPr>
        <a:xfrm>
          <a:off x="0" y="0"/>
          <a:ext cx="0" cy="0"/>
          <a:chOff x="0" y="0"/>
          <a:chExt cx="0" cy="0"/>
        </a:xfrm>
      </p:grpSpPr>
      <p:sp>
        <p:nvSpPr>
          <p:cNvPr id="4" name="Content Placeholder 45"/>
          <p:cNvSpPr>
            <a:spLocks noGrp="1"/>
          </p:cNvSpPr>
          <p:nvPr>
            <p:ph idx="1" hasCustomPrompt="1"/>
          </p:nvPr>
        </p:nvSpPr>
        <p:spPr>
          <a:xfrm>
            <a:off x="457200" y="1662545"/>
            <a:ext cx="8229600" cy="4242956"/>
          </a:xfrm>
          <a:prstGeom prst="rect">
            <a:avLst/>
          </a:prstGeom>
        </p:spPr>
        <p:txBody>
          <a:bodyPr/>
          <a:lstStyle>
            <a:lvl1pPr marL="628650" marR="0" indent="-628650" algn="l" defTabSz="457200" rtl="0" eaLnBrk="1" fontAlgn="auto" latinLnBrk="0" hangingPunct="1">
              <a:lnSpc>
                <a:spcPct val="100000"/>
              </a:lnSpc>
              <a:spcBef>
                <a:spcPts val="0"/>
              </a:spcBef>
              <a:spcAft>
                <a:spcPts val="2400"/>
              </a:spcAft>
              <a:buClr>
                <a:srgbClr val="EE7A22"/>
              </a:buClr>
              <a:buSzTx/>
              <a:buFont typeface="Wingdings" charset="2"/>
              <a:buNone/>
              <a:tabLst/>
              <a:defRPr sz="2400" baseline="0">
                <a:solidFill>
                  <a:schemeClr val="tx2"/>
                </a:solidFill>
                <a:latin typeface="Univers 57 Condensed"/>
              </a:defRPr>
            </a:lvl1pPr>
            <a:lvl2pPr marL="475488" marR="0" indent="-246888" algn="l" defTabSz="457200" rtl="0" eaLnBrk="1" fontAlgn="auto" latinLnBrk="0" hangingPunct="1">
              <a:lnSpc>
                <a:spcPts val="2400"/>
              </a:lnSpc>
              <a:spcBef>
                <a:spcPts val="0"/>
              </a:spcBef>
              <a:spcAft>
                <a:spcPts val="1400"/>
              </a:spcAft>
              <a:buClr>
                <a:srgbClr val="8D8B7E"/>
              </a:buClr>
              <a:buSzTx/>
              <a:buFont typeface="Arial"/>
              <a:buChar char="–"/>
              <a:tabLst/>
              <a:defRPr/>
            </a:lvl2pPr>
            <a:lvl3pPr marL="685800" marR="0" indent="-201168" algn="l" defTabSz="457200" rtl="0" eaLnBrk="1" fontAlgn="auto" latinLnBrk="0" hangingPunct="1">
              <a:lnSpc>
                <a:spcPts val="2400"/>
              </a:lnSpc>
              <a:spcBef>
                <a:spcPts val="0"/>
              </a:spcBef>
              <a:spcAft>
                <a:spcPts val="1400"/>
              </a:spcAft>
              <a:buClr>
                <a:srgbClr val="8D8B7E"/>
              </a:buClr>
              <a:buSzTx/>
              <a:buFont typeface="Arial"/>
              <a:buChar char="•"/>
              <a:tabLst/>
              <a:defRPr/>
            </a:lvl3pPr>
          </a:lstStyle>
          <a:p>
            <a:pPr marL="182880" marR="0" lvl="0" indent="-182880" algn="l" defTabSz="457200" rtl="0" eaLnBrk="1" fontAlgn="auto" latinLnBrk="0" hangingPunct="1">
              <a:lnSpc>
                <a:spcPts val="2400"/>
              </a:lnSpc>
              <a:spcBef>
                <a:spcPts val="0"/>
              </a:spcBef>
              <a:spcAft>
                <a:spcPts val="1400"/>
              </a:spcAft>
              <a:buClr>
                <a:srgbClr val="EE7A22"/>
              </a:buClr>
              <a:buSzTx/>
              <a:buFont typeface="Wingdings" charset="2"/>
              <a:buChar char="§"/>
              <a:tabLst/>
              <a:defRPr/>
            </a:pPr>
            <a:r>
              <a:rPr kumimoji="0" lang="en-US" sz="1900" b="0" i="0" u="none" strike="noStrike" kern="1200" cap="none" spc="0" normalizeH="0" baseline="0" noProof="0" dirty="0" smtClean="0">
                <a:ln>
                  <a:noFill/>
                </a:ln>
                <a:solidFill>
                  <a:srgbClr val="003B77"/>
                </a:solidFill>
                <a:effectLst/>
                <a:uLnTx/>
                <a:uFillTx/>
                <a:latin typeface="Univers 55"/>
                <a:ea typeface="+mn-ea"/>
              </a:rPr>
              <a:t>Choose you Object type by clicking on an Icon</a:t>
            </a:r>
          </a:p>
        </p:txBody>
      </p:sp>
      <p:sp>
        <p:nvSpPr>
          <p:cNvPr id="6"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30408923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 Title below">
    <p:spTree>
      <p:nvGrpSpPr>
        <p:cNvPr id="1" name=""/>
        <p:cNvGrpSpPr/>
        <p:nvPr/>
      </p:nvGrpSpPr>
      <p:grpSpPr>
        <a:xfrm>
          <a:off x="0" y="0"/>
          <a:ext cx="0" cy="0"/>
          <a:chOff x="0" y="0"/>
          <a:chExt cx="0" cy="0"/>
        </a:xfrm>
      </p:grpSpPr>
      <p:sp>
        <p:nvSpPr>
          <p:cNvPr id="5" name="Title 46"/>
          <p:cNvSpPr>
            <a:spLocks noGrp="1"/>
          </p:cNvSpPr>
          <p:nvPr userDrawn="1">
            <p:ph type="title"/>
          </p:nvPr>
        </p:nvSpPr>
        <p:spPr>
          <a:xfrm>
            <a:off x="394607" y="4874126"/>
            <a:ext cx="8354786" cy="402501"/>
          </a:xfrm>
          <a:prstGeom prst="rect">
            <a:avLst/>
          </a:prstGeom>
        </p:spPr>
        <p:txBody>
          <a:bodyPr/>
          <a:lstStyle>
            <a:lvl1pPr>
              <a:defRPr sz="2600" b="1">
                <a:solidFill>
                  <a:srgbClr val="EE7A22"/>
                </a:solidFill>
                <a:latin typeface="Univers 65 Bold"/>
              </a:defRPr>
            </a:lvl1pPr>
          </a:lstStyle>
          <a:p>
            <a:endParaRPr lang="en-US" dirty="0"/>
          </a:p>
        </p:txBody>
      </p:sp>
      <p:sp>
        <p:nvSpPr>
          <p:cNvPr id="6" name="Picture Placeholder 47"/>
          <p:cNvSpPr>
            <a:spLocks noGrp="1"/>
          </p:cNvSpPr>
          <p:nvPr userDrawn="1">
            <p:ph type="pic" idx="1"/>
          </p:nvPr>
        </p:nvSpPr>
        <p:spPr>
          <a:xfrm>
            <a:off x="394607" y="1805213"/>
            <a:ext cx="8354786" cy="2922361"/>
          </a:xfrm>
          <a:prstGeom prst="rect">
            <a:avLst/>
          </a:prstGeom>
        </p:spPr>
      </p:sp>
      <p:sp>
        <p:nvSpPr>
          <p:cNvPr id="7" name="Text Placeholder 48"/>
          <p:cNvSpPr>
            <a:spLocks noGrp="1"/>
          </p:cNvSpPr>
          <p:nvPr userDrawn="1">
            <p:ph type="body" sz="half" idx="2"/>
          </p:nvPr>
        </p:nvSpPr>
        <p:spPr>
          <a:xfrm>
            <a:off x="394607" y="5464515"/>
            <a:ext cx="8354786" cy="571619"/>
          </a:xfrm>
          <a:prstGeom prst="rect">
            <a:avLst/>
          </a:prstGeom>
        </p:spPr>
        <p:txBody>
          <a:bodyPr/>
          <a:lstStyle>
            <a:lvl1pPr>
              <a:spcBef>
                <a:spcPts val="0"/>
              </a:spcBef>
              <a:spcAft>
                <a:spcPts val="600"/>
              </a:spcAft>
              <a:buFontTx/>
              <a:buNone/>
              <a:defRPr sz="2000" baseline="0">
                <a:solidFill>
                  <a:schemeClr val="tx2"/>
                </a:solidFill>
                <a:latin typeface="Univers 55" pitchFamily="34" charset="0"/>
              </a:defRPr>
            </a:lvl1pPr>
          </a:lstStyle>
          <a:p>
            <a:endParaRPr lang="en-US" dirty="0"/>
          </a:p>
        </p:txBody>
      </p:sp>
      <p:sp>
        <p:nvSpPr>
          <p:cNvPr id="10"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14035401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10" name="Content Placeholder 30"/>
          <p:cNvSpPr>
            <a:spLocks noGrp="1"/>
          </p:cNvSpPr>
          <p:nvPr userDrawn="1">
            <p:ph sz="half" idx="2"/>
          </p:nvPr>
        </p:nvSpPr>
        <p:spPr>
          <a:xfrm>
            <a:off x="457200" y="1975315"/>
            <a:ext cx="4040188" cy="3657600"/>
          </a:xfrm>
          <a:prstGeom prst="rect">
            <a:avLst/>
          </a:prstGeom>
        </p:spPr>
        <p:txBody>
          <a:bodyPr/>
          <a:lstStyle>
            <a:lvl1pPr marL="342900" indent="-223838">
              <a:buFontTx/>
              <a:buNone/>
              <a:defRPr sz="2200">
                <a:solidFill>
                  <a:schemeClr val="tx2"/>
                </a:solidFill>
                <a:latin typeface="Univers 55" pitchFamily="34" charset="0"/>
              </a:defRPr>
            </a:lvl1pPr>
          </a:lstStyle>
          <a:p>
            <a:endParaRPr lang="en-US" dirty="0"/>
          </a:p>
        </p:txBody>
      </p:sp>
      <p:sp>
        <p:nvSpPr>
          <p:cNvPr id="11" name="Content Placeholder 30"/>
          <p:cNvSpPr>
            <a:spLocks noGrp="1"/>
          </p:cNvSpPr>
          <p:nvPr userDrawn="1">
            <p:ph sz="half" idx="12"/>
          </p:nvPr>
        </p:nvSpPr>
        <p:spPr>
          <a:xfrm>
            <a:off x="4771798" y="1975315"/>
            <a:ext cx="4040188" cy="3657600"/>
          </a:xfrm>
          <a:prstGeom prst="rect">
            <a:avLst/>
          </a:prstGeom>
        </p:spPr>
        <p:txBody>
          <a:bodyPr/>
          <a:lstStyle>
            <a:lvl1pPr marL="342900" indent="-223838">
              <a:buFontTx/>
              <a:buNone/>
              <a:defRPr sz="2200">
                <a:solidFill>
                  <a:schemeClr val="tx2"/>
                </a:solidFill>
                <a:latin typeface="Univers 55" pitchFamily="34" charset="0"/>
              </a:defRPr>
            </a:lvl1pPr>
          </a:lstStyle>
          <a:p>
            <a:endParaRPr lang="en-US" dirty="0"/>
          </a:p>
        </p:txBody>
      </p: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0"/>
          <p:cNvSpPr>
            <a:spLocks noGrp="1"/>
          </p:cNvSpPr>
          <p:nvPr>
            <p:ph sz="half" idx="11" hasCustomPrompt="1"/>
          </p:nvPr>
        </p:nvSpPr>
        <p:spPr>
          <a:xfrm>
            <a:off x="457200" y="233924"/>
            <a:ext cx="8229600" cy="914400"/>
          </a:xfrm>
          <a:prstGeom prst="rect">
            <a:avLst/>
          </a:prstGeom>
        </p:spPr>
        <p:txBody>
          <a:bodyPr anchor="ctr" anchorCtr="0">
            <a:normAutofit/>
          </a:bodyPr>
          <a:lstStyle>
            <a:lvl1pPr marL="0" indent="0" algn="ctr">
              <a:lnSpc>
                <a:spcPct val="100000"/>
              </a:lnSpc>
              <a:spcBef>
                <a:spcPts val="0"/>
              </a:spcBef>
              <a:buFontTx/>
              <a:buNone/>
              <a:defRPr sz="4000" b="0" i="0" cap="all" baseline="0">
                <a:solidFill>
                  <a:schemeClr val="bg1"/>
                </a:solidFill>
                <a:effectLst>
                  <a:outerShdw blurRad="38100" dist="38100" dir="2700000" algn="tl">
                    <a:srgbClr val="000000">
                      <a:alpha val="43137"/>
                    </a:srgbClr>
                  </a:outerShdw>
                </a:effectLst>
                <a:latin typeface="Univers 65 Bold"/>
                <a:cs typeface="57 C Univers Condensed"/>
              </a:defRPr>
            </a:lvl1pPr>
          </a:lstStyle>
          <a:p>
            <a:r>
              <a:rPr lang="en-US" dirty="0" smtClean="0"/>
              <a:t>Click to edit SLIDE Title</a:t>
            </a:r>
          </a:p>
        </p:txBody>
      </p:sp>
    </p:spTree>
    <p:extLst>
      <p:ext uri="{BB962C8B-B14F-4D97-AF65-F5344CB8AC3E}">
        <p14:creationId xmlns:p14="http://schemas.microsoft.com/office/powerpoint/2010/main" val="345039864"/>
      </p:ext>
    </p:extLst>
  </p:cSld>
  <p:clrMapOvr>
    <a:masterClrMapping/>
  </p:clrMapOvr>
  <p:timing>
    <p:tnLst>
      <p:par>
        <p:cTn id="1" dur="indefinite" restart="never" nodeType="tmRoot"/>
      </p:par>
    </p:tnLst>
  </p:timing>
</p:sldLayout>
</file>

<file path=ppt/slideMasters/_rels/slideMaster1.xml.rels><?xml version="1.0" encoding="UTF-8" ?><Relationships xmlns="http://schemas.openxmlformats.org/package/2006/relationships"><Relationship Target="../media/image1.jpg" Type="http://schemas.openxmlformats.org/officeDocument/2006/relationships/image" Id="rId3"></Relationship><Relationship Target="../theme/theme1.xml" Type="http://schemas.openxmlformats.org/officeDocument/2006/relationships/theme" Id="rId2"></Relationship><Relationship Target="../slideLayouts/slideLayout1.xml" Type="http://schemas.openxmlformats.org/officeDocument/2006/relationships/slideLayout" Id="rId1"></Relationship></Relationships>
</file>

<file path=ppt/slideMasters/_rels/slideMaster2.xml.rels><?xml version="1.0" encoding="UTF-8" ?><Relationships xmlns="http://schemas.openxmlformats.org/package/2006/relationships"><Relationship Target="../slideLayouts/slideLayout9.xml" Type="http://schemas.openxmlformats.org/officeDocument/2006/relationships/slideLayout" Id="rId8"></Relationship><Relationship Target="../theme/theme2.xml" Type="http://schemas.openxmlformats.org/officeDocument/2006/relationships/theme" Id="rId13"></Relationship><Relationship Target="../slideLayouts/slideLayout4.xml" Type="http://schemas.openxmlformats.org/officeDocument/2006/relationships/slideLayout" Id="rId3"></Relationship><Relationship Target="../slideLayouts/slideLayout8.xml" Type="http://schemas.openxmlformats.org/officeDocument/2006/relationships/slideLayout" Id="rId7"></Relationship><Relationship Target="../slideLayouts/slideLayout13.xml" Type="http://schemas.openxmlformats.org/officeDocument/2006/relationships/slideLayout" Id="rId12"></Relationship><Relationship Target="../slideLayouts/slideLayout3.xml" Type="http://schemas.openxmlformats.org/officeDocument/2006/relationships/slideLayout" Id="rId2"></Relationship><Relationship Target="../slideLayouts/slideLayout2.xml" Type="http://schemas.openxmlformats.org/officeDocument/2006/relationships/slideLayout" Id="rId1"></Relationship><Relationship Target="../slideLayouts/slideLayout7.xml" Type="http://schemas.openxmlformats.org/officeDocument/2006/relationships/slideLayout" Id="rId6"></Relationship><Relationship Target="../slideLayouts/slideLayout12.xml" Type="http://schemas.openxmlformats.org/officeDocument/2006/relationships/slideLayout" Id="rId11"></Relationship><Relationship Target="../slideLayouts/slideLayout6.xml" Type="http://schemas.openxmlformats.org/officeDocument/2006/relationships/slideLayout" Id="rId5"></Relationship><Relationship Target="../media/image2.jpg" Type="http://schemas.openxmlformats.org/officeDocument/2006/relationships/image" Id="rId15"></Relationship><Relationship Target="../slideLayouts/slideLayout11.xml" Type="http://schemas.openxmlformats.org/officeDocument/2006/relationships/slideLayout" Id="rId10"></Relationship><Relationship Target="../slideLayouts/slideLayout5.xml" Type="http://schemas.openxmlformats.org/officeDocument/2006/relationships/slideLayout" Id="rId4"></Relationship><Relationship Target="../slideLayouts/slideLayout10.xml" Type="http://schemas.openxmlformats.org/officeDocument/2006/relationships/slideLayout" Id="rId9"></Relationship><Relationship Target="../media/image3.jpg" Type="http://schemas.openxmlformats.org/officeDocument/2006/relationships/image"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4204191158"/>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000" kern="1200" cap="all" baseline="0">
          <a:solidFill>
            <a:srgbClr val="003B77"/>
          </a:solidFill>
          <a:latin typeface="Univers 65 Bold"/>
          <a:ea typeface="ＭＳ Ｐゴシック" charset="0"/>
          <a:cs typeface="Univers 65 Bold"/>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6850083"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40878EE-856D-40AB-8546-1C7C0B90B548}"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24324" y="6224588"/>
            <a:ext cx="1661160" cy="457200"/>
          </a:xfrm>
          <a:prstGeom prst="rect">
            <a:avLst/>
          </a:prstGeom>
        </p:spPr>
      </p:pic>
    </p:spTree>
    <p:extLst>
      <p:ext uri="{BB962C8B-B14F-4D97-AF65-F5344CB8AC3E}">
        <p14:creationId xmlns:p14="http://schemas.microsoft.com/office/powerpoint/2010/main" val="381893642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94" r:id="rId3"/>
    <p:sldLayoutId id="2147483689" r:id="rId4"/>
    <p:sldLayoutId id="2147483683" r:id="rId5"/>
    <p:sldLayoutId id="2147483686" r:id="rId6"/>
    <p:sldLayoutId id="2147483687" r:id="rId7"/>
    <p:sldLayoutId id="2147483688" r:id="rId8"/>
    <p:sldLayoutId id="2147483690" r:id="rId9"/>
    <p:sldLayoutId id="2147483691" r:id="rId10"/>
    <p:sldLayoutId id="2147483693" r:id="rId11"/>
    <p:sldLayoutId id="2147483692"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5.png" Type="http://schemas.openxmlformats.org/officeDocument/2006/relationships/image" Id="rId3"></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13.wmf" Type="http://schemas.openxmlformats.org/officeDocument/2006/relationships/image" Id="rId2"></Relationship><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5.png" Type="http://schemas.openxmlformats.org/officeDocument/2006/relationships/image" Id="rId3"></Relationship><Relationship Target="../media/image14.jpg" Type="http://schemas.openxmlformats.org/officeDocument/2006/relationships/image" Id="rId2"></Relationship><Relationship Target="../slideLayouts/slideLayout2.xml" Type="http://schemas.openxmlformats.org/officeDocument/2006/relationships/slideLayout" Id="rId1"></Relationship><Relationship Target="../media/image17.png" Type="http://schemas.openxmlformats.org/officeDocument/2006/relationships/image" Id="rId5"></Relationship><Relationship Target="../media/image16.jpeg" Type="http://schemas.openxmlformats.org/officeDocument/2006/relationships/image" Id="rId4"></Relationship></Relationships>
</file>

<file path=ppt/slides/_rels/slide12.xml.rels><?xml version="1.0" encoding="UTF-8" ?><Relationships xmlns="http://schemas.openxmlformats.org/package/2006/relationships"><Relationship Target="../media/image18.jpeg" Type="http://schemas.openxmlformats.org/officeDocument/2006/relationships/image" Id="rId2"></Relationship><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20.wmf" Type="http://schemas.openxmlformats.org/officeDocument/2006/relationships/image" Id="rId3"></Relationship><Relationship Target="../media/image19.wmf" Type="http://schemas.openxmlformats.org/officeDocument/2006/relationships/imag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21.wmf" Type="http://schemas.openxmlformats.org/officeDocument/2006/relationships/imag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22.png" Type="http://schemas.openxmlformats.org/officeDocument/2006/relationships/image" Id="rId2"></Relationship><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media/image23.jpeg" Type="http://schemas.openxmlformats.org/officeDocument/2006/relationships/image" Id="rId2"></Relationship><Relationship Target="../slideLayouts/slideLayout2.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25.png" Type="http://schemas.openxmlformats.org/officeDocument/2006/relationships/image" Id="rId3"></Relationship><Relationship Target="../media/image24.gif" Type="http://schemas.openxmlformats.org/officeDocument/2006/relationships/image" Id="rId2"></Relationship><Relationship Target="../slideLayouts/slideLayout3.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27.jpeg" Type="http://schemas.openxmlformats.org/officeDocument/2006/relationships/image" Id="rId3"></Relationship><Relationship Target="../media/image26.png" Type="http://schemas.openxmlformats.org/officeDocument/2006/relationships/image" Id="rId2"></Relationship><Relationship Target="../slideLayouts/slideLayout2.xml" Type="http://schemas.openxmlformats.org/officeDocument/2006/relationships/slideLayout" Id="rId1"></Relationship><Relationship Target="../media/image28.png" Type="http://schemas.openxmlformats.org/officeDocument/2006/relationships/image" Id="rId4"></Relationship></Relationships>
</file>

<file path=ppt/slides/_rels/slide19.xml.rels><?xml version="1.0" encoding="UTF-8" ?><Relationships xmlns="http://schemas.openxmlformats.org/package/2006/relationships"><Relationship Target="../media/image29.wmf" Type="http://schemas.openxmlformats.org/officeDocument/2006/relationships/image" Id="rId2"></Relationship><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media/image6.jpg" Type="http://schemas.openxmlformats.org/officeDocument/2006/relationships/image" Id="rId3"></Relationship><Relationship Target="../slideLayouts/slideLayout2.xml" Type="http://schemas.openxmlformats.org/officeDocument/2006/relationships/slideLayout" Id="rId1"></Relationship><Relationship Target="../media/image7.jpg" Type="http://schemas.openxmlformats.org/officeDocument/2006/relationships/image" Id="rId4"></Relationship></Relationships>
</file>

<file path=ppt/slides/_rels/slide20.xml.rels><?xml version="1.0" encoding="UTF-8" ?><Relationships xmlns="http://schemas.openxmlformats.org/package/2006/relationships"><Relationship Target="../media/image31.wmf" Type="http://schemas.openxmlformats.org/officeDocument/2006/relationships/image" Id="rId3"></Relationship><Relationship Target="../media/image30.wmf" Type="http://schemas.openxmlformats.org/officeDocument/2006/relationships/image" Id="rId2"></Relationship><Relationship Target="../slideLayouts/slideLayout2.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32.jpeg" Type="http://schemas.openxmlformats.org/officeDocument/2006/relationships/image" Id="rId2"></Relationship><Relationship Target="../slideLayouts/slideLayout2.xml" Type="http://schemas.openxmlformats.org/officeDocument/2006/relationships/slideLayout" Id="rId1"></Relationship></Relationships>
</file>

<file path=ppt/slides/_rels/slide22.xml.rels><?xml version="1.0" encoding="UTF-8" ?><Relationships xmlns="http://schemas.openxmlformats.org/package/2006/relationships"><Relationship Target="../media/image33.jpeg" Type="http://schemas.openxmlformats.org/officeDocument/2006/relationships/image" Id="rId2"></Relationship><Relationship Target="../slideLayouts/slideLayout3.xml" Type="http://schemas.openxmlformats.org/officeDocument/2006/relationships/slideLayout" Id="rId1"></Relationship></Relationships>
</file>

<file path=ppt/slides/_rels/slide23.xml.rels><?xml version="1.0" encoding="UTF-8" ?><Relationships xmlns="http://schemas.openxmlformats.org/package/2006/relationships"><Relationship Target="../media/image34.gif" Type="http://schemas.openxmlformats.org/officeDocument/2006/relationships/image" Id="rId2"></Relationship><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media/image35.gif" Type="http://schemas.openxmlformats.org/officeDocument/2006/relationships/image" Id="rId2"></Relationship><Relationship Target="../slideLayouts/slideLayout3.xml" Type="http://schemas.openxmlformats.org/officeDocument/2006/relationships/slideLayout" Id="rId1"></Relationship></Relationships>
</file>

<file path=ppt/slides/_rels/slide25.xml.rels><?xml version="1.0" encoding="UTF-8" ?><Relationships xmlns="http://schemas.openxmlformats.org/package/2006/relationships"><Relationship Target="../media/image36.gif" Type="http://schemas.openxmlformats.org/officeDocument/2006/relationships/image" Id="rId2"></Relationship><Relationship Target="../slideLayouts/slideLayout6.xml" Type="http://schemas.openxmlformats.org/officeDocument/2006/relationships/slideLayout" Id="rId1"></Relationship></Relationships>
</file>

<file path=ppt/slides/_rels/slide26.xml.rels><?xml version="1.0" encoding="UTF-8" ?><Relationships xmlns="http://schemas.openxmlformats.org/package/2006/relationships"><Relationship Target="../media/image37.png" Type="http://schemas.openxmlformats.org/officeDocument/2006/relationships/image" Id="rId2"></Relationship><Relationship Target="../slideLayouts/slideLayout2.xml" Type="http://schemas.openxmlformats.org/officeDocument/2006/relationships/slideLayout" Id="rId1"></Relationship></Relationships>
</file>

<file path=ppt/slides/_rels/slide27.xml.rels><?xml version="1.0" encoding="UTF-8" ?><Relationships xmlns="http://schemas.openxmlformats.org/package/2006/relationships"><Relationship Target="../media/image38.png" Type="http://schemas.openxmlformats.org/officeDocument/2006/relationships/image" Id="rId2"></Relationship><Relationship Target="../slideLayouts/slideLayout2.xml" Type="http://schemas.openxmlformats.org/officeDocument/2006/relationships/slideLayout" Id="rId1"></Relationship></Relationships>
</file>

<file path=ppt/slides/_rels/slide28.xml.rels><?xml version="1.0" encoding="UTF-8" ?><Relationships xmlns="http://schemas.openxmlformats.org/package/2006/relationships"><Relationship Target="../media/image39.jpeg" Type="http://schemas.openxmlformats.org/officeDocument/2006/relationships/image" Id="rId2"></Relationship><Relationship Target="../slideLayouts/slideLayout3.xml" Type="http://schemas.openxmlformats.org/officeDocument/2006/relationships/slideLayout" Id="rId1"></Relationship></Relationships>
</file>

<file path=ppt/slides/_rels/slide29.xml.rels><?xml version="1.0" encoding="UTF-8" ?><Relationships xmlns="http://schemas.openxmlformats.org/package/2006/relationships"><Relationship Target="../media/image40.jpg" Type="http://schemas.openxmlformats.org/officeDocument/2006/relationships/image" Id="rId2"></Relationship><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media/image8.png" Type="http://schemas.openxmlformats.org/officeDocument/2006/relationships/image" Id="rId3"></Relationship><Relationship Target="../slideLayouts/slideLayout2.xml" Type="http://schemas.openxmlformats.org/officeDocument/2006/relationships/slideLayout" Id="rId1"></Relationship></Relationships>
</file>

<file path=ppt/slides/_rels/slide30.xml.rels><?xml version="1.0" encoding="UTF-8" ?><Relationships xmlns="http://schemas.openxmlformats.org/package/2006/relationships"><Relationship Target="../media/image41.png" Type="http://schemas.openxmlformats.org/officeDocument/2006/relationships/image" Id="rId2"></Relationship><Relationship Target="../slideLayouts/slideLayout2.xml" Type="http://schemas.openxmlformats.org/officeDocument/2006/relationships/slideLayout" Id="rId1"></Relationship></Relationships>
</file>

<file path=ppt/slides/_rels/slide31.xml.rels><?xml version="1.0" encoding="UTF-8" ?><Relationships xmlns="http://schemas.openxmlformats.org/package/2006/relationships"><Relationship Target="../media/image42.png" Type="http://schemas.openxmlformats.org/officeDocument/2006/relationships/image" Id="rId2"></Relationship><Relationship Target="../slideLayouts/slideLayout2.xml" Type="http://schemas.openxmlformats.org/officeDocument/2006/relationships/slideLayout" Id="rId1"></Relationship></Relationships>
</file>

<file path=ppt/slides/_rels/slide32.xml.rels><?xml version="1.0" encoding="UTF-8" ?><Relationships xmlns="http://schemas.openxmlformats.org/package/2006/relationships"><Relationship Target="../media/image43.png" Type="http://schemas.openxmlformats.org/officeDocument/2006/relationships/image" Id="rId2"></Relationship><Relationship Target="../slideLayouts/slideLayout2.xml" Type="http://schemas.openxmlformats.org/officeDocument/2006/relationships/slideLayout" Id="rId1"></Relationship></Relationships>
</file>

<file path=ppt/slides/_rels/slide33.xml.rels><?xml version="1.0" encoding="UTF-8" ?><Relationships xmlns="http://schemas.openxmlformats.org/package/2006/relationships"><Relationship Target="../slideLayouts/slideLayout11.xml" Type="http://schemas.openxmlformats.org/officeDocument/2006/relationships/slideLayout" Id="rId1"></Relationship></Relationships>
</file>

<file path=ppt/slides/_rels/slide34.xml.rels><?xml version="1.0" encoding="UTF-8" ?><Relationships xmlns="http://schemas.openxmlformats.org/package/2006/relationships"><Relationship TargetMode="External" Target="mailto:jlandesman@cohenseglias.com" Type="http://schemas.openxmlformats.org/officeDocument/2006/relationships/hyperlink" Id="rId3"></Relationship><Relationship Target="../slideLayouts/slideLayout4.xml" Type="http://schemas.openxmlformats.org/officeDocument/2006/relationships/slideLayout" Id="rId1"></Relationship><Relationship Target="../media/image7.jpg" Type="http://schemas.openxmlformats.org/officeDocument/2006/relationships/image" Id="rId6"></Relationship><Relationship TargetMode="External" Target="mailto:dfierstein@cohenseglias.com" Type="http://schemas.openxmlformats.org/officeDocument/2006/relationships/hyperlink" Id="rId5"></Relationship><Relationship Target="../media/image6.jpg" Type="http://schemas.openxmlformats.org/officeDocument/2006/relationships/image" Id="rId4"></Relationship></Relationships>
</file>

<file path=ppt/slides/_rels/slide4.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3.xml" Type="http://schemas.openxmlformats.org/officeDocument/2006/relationships/slideLayout" Id="rId1"></Relationship></Relationships>
</file>

<file path=ppt/slides/_rels/slide6.xml.rels><?xml version="1.0" encoding="UTF-8" ?><Relationships xmlns="http://schemas.openxmlformats.org/package/2006/relationships"><Relationship Target="../media/image9.png" Type="http://schemas.openxmlformats.org/officeDocument/2006/relationships/image" Id="rId2"></Relationship><Relationship Target="../slideLayouts/slideLayout3.xml" Type="http://schemas.openxmlformats.org/officeDocument/2006/relationships/slideLayout" Id="rId1"></Relationship></Relationships>
</file>

<file path=ppt/slides/_rels/slide7.xml.rels><?xml version="1.0" encoding="UTF-8" ?><Relationships xmlns="http://schemas.openxmlformats.org/package/2006/relationships"><Relationship Target="../media/image10.jpeg" Type="http://schemas.openxmlformats.org/officeDocument/2006/relationships/imag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11.png" Type="http://schemas.openxmlformats.org/officeDocument/2006/relationships/image" Id="rId2"></Relationship><Relationship Target="../slideLayouts/slideLayout7.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2.wmf" Type="http://schemas.openxmlformats.org/officeDocument/2006/relationships/image"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Harassment and respect in the </a:t>
            </a:r>
            <a:r>
              <a:rPr lang="en-US" dirty="0" smtClean="0"/>
              <a:t>workplace</a:t>
            </a:r>
            <a:endParaRPr lang="en-US" dirty="0"/>
          </a:p>
        </p:txBody>
      </p:sp>
      <p:sp>
        <p:nvSpPr>
          <p:cNvPr id="4" name="Text Placeholder 3"/>
          <p:cNvSpPr>
            <a:spLocks noGrp="1"/>
          </p:cNvSpPr>
          <p:nvPr>
            <p:ph type="body" sz="quarter" idx="12"/>
          </p:nvPr>
        </p:nvSpPr>
        <p:spPr/>
        <p:txBody>
          <a:bodyPr/>
          <a:lstStyle/>
          <a:p>
            <a:r>
              <a:rPr lang="en-US" dirty="0" smtClean="0"/>
              <a:t>Jonathan Landesman</a:t>
            </a:r>
          </a:p>
          <a:p>
            <a:r>
              <a:rPr lang="en-US" dirty="0" smtClean="0"/>
              <a:t>Daniel E. Fierstein</a:t>
            </a:r>
          </a:p>
          <a:p>
            <a:r>
              <a:rPr lang="en-US" dirty="0" smtClean="0"/>
              <a:t>July 21, 2020</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1035" b="23270"/>
          <a:stretch/>
        </p:blipFill>
        <p:spPr>
          <a:xfrm>
            <a:off x="6377152" y="5881360"/>
            <a:ext cx="2581376" cy="797669"/>
          </a:xfrm>
          <a:prstGeom prst="rect">
            <a:avLst/>
          </a:prstGeom>
        </p:spPr>
      </p:pic>
    </p:spTree>
    <p:extLst>
      <p:ext uri="{BB962C8B-B14F-4D97-AF65-F5344CB8AC3E}">
        <p14:creationId xmlns:p14="http://schemas.microsoft.com/office/powerpoint/2010/main" val="381432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Off-Color </a:t>
            </a:r>
            <a:r>
              <a:rPr lang="en-US" dirty="0" smtClean="0"/>
              <a:t>Pictures</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10</a:t>
            </a:fld>
            <a:endParaRPr lang="en-US" dirty="0">
              <a:solidFill>
                <a:prstClr val="black">
                  <a:tint val="75000"/>
                </a:prstClr>
              </a:solidFill>
            </a:endParaRPr>
          </a:p>
        </p:txBody>
      </p:sp>
      <p:pic>
        <p:nvPicPr>
          <p:cNvPr id="5" name="Text Placeholder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280443" y="2422772"/>
            <a:ext cx="4583113" cy="3041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9801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409" y="2061446"/>
            <a:ext cx="3229374" cy="2260562"/>
          </a:xfrm>
          <a:prstGeom prst="rect">
            <a:avLst/>
          </a:prstGeom>
        </p:spPr>
      </p:pic>
      <p:sp>
        <p:nvSpPr>
          <p:cNvPr id="2" name="Content Placeholder 1"/>
          <p:cNvSpPr>
            <a:spLocks noGrp="1"/>
          </p:cNvSpPr>
          <p:nvPr>
            <p:ph sz="half" idx="11"/>
          </p:nvPr>
        </p:nvSpPr>
        <p:spPr/>
        <p:txBody>
          <a:bodyPr/>
          <a:lstStyle/>
          <a:p>
            <a:r>
              <a:rPr lang="en-US" dirty="0" smtClean="0"/>
              <a:t>Letters/Emails/Texts</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11</a:t>
            </a:fld>
            <a:endParaRPr lang="en-US" dirty="0">
              <a:solidFill>
                <a:prstClr val="black">
                  <a:tint val="75000"/>
                </a:prstClr>
              </a:solidFill>
            </a:endParaRPr>
          </a:p>
        </p:txBody>
      </p:sp>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45" y="1852551"/>
            <a:ext cx="2253473" cy="22534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826" y="3832717"/>
            <a:ext cx="2723600" cy="2384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503" y="2566430"/>
            <a:ext cx="921186" cy="92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481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Personal Space</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12</a:t>
            </a:fld>
            <a:endParaRPr lang="en-US" dirty="0">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33" y="2103376"/>
            <a:ext cx="5302334" cy="357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97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Gift </a:t>
            </a:r>
            <a:r>
              <a:rPr lang="en-US" dirty="0" smtClean="0"/>
              <a:t>Giving</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416" y="1786309"/>
            <a:ext cx="28956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580" y="3590306"/>
            <a:ext cx="2743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125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Elevator </a:t>
            </a:r>
            <a:r>
              <a:rPr lang="en-US" dirty="0" smtClean="0"/>
              <a:t>Eyes</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14</a:t>
            </a:fld>
            <a:endParaRPr lang="en-US" dirty="0">
              <a:solidFill>
                <a:prstClr val="black">
                  <a:tint val="75000"/>
                </a:prstClr>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34274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907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smtClean="0"/>
              <a:t>Apparel</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237" y="2161844"/>
            <a:ext cx="5137526" cy="3180985"/>
          </a:xfrm>
          <a:prstGeom prst="rect">
            <a:avLst/>
          </a:prstGeom>
        </p:spPr>
      </p:pic>
    </p:spTree>
    <p:extLst>
      <p:ext uri="{BB962C8B-B14F-4D97-AF65-F5344CB8AC3E}">
        <p14:creationId xmlns:p14="http://schemas.microsoft.com/office/powerpoint/2010/main" val="3498517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Physical Contact</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16</a:t>
            </a:fld>
            <a:endParaRPr lang="en-US" dirty="0">
              <a:solidFill>
                <a:prstClr val="black">
                  <a:tint val="75000"/>
                </a:prstClr>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501" y="2298967"/>
            <a:ext cx="4556997" cy="303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5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17</a:t>
            </a:fld>
            <a:endParaRPr lang="en-US" dirty="0">
              <a:solidFill>
                <a:prstClr val="black">
                  <a:tint val="75000"/>
                </a:prstClr>
              </a:solidFill>
            </a:endParaRPr>
          </a:p>
        </p:txBody>
      </p:sp>
      <p:sp>
        <p:nvSpPr>
          <p:cNvPr id="4" name="Text Placeholder 3"/>
          <p:cNvSpPr>
            <a:spLocks noGrp="1"/>
          </p:cNvSpPr>
          <p:nvPr>
            <p:ph type="body" idx="1"/>
          </p:nvPr>
        </p:nvSpPr>
        <p:spPr/>
        <p:txBody>
          <a:bodyPr/>
          <a:lstStyle/>
          <a:p>
            <a:r>
              <a:rPr lang="en-US" dirty="0"/>
              <a:t>It’s not just the office</a:t>
            </a:r>
            <a:r>
              <a:rPr lang="en-US" dirty="0" smtClean="0"/>
              <a:t>.</a:t>
            </a:r>
            <a:endParaRPr lang="en-US" dirty="0"/>
          </a:p>
        </p:txBody>
      </p:sp>
      <p:sp>
        <p:nvSpPr>
          <p:cNvPr id="5" name="Content Placeholder 4"/>
          <p:cNvSpPr>
            <a:spLocks noGrp="1"/>
          </p:cNvSpPr>
          <p:nvPr>
            <p:ph sz="half" idx="11"/>
          </p:nvPr>
        </p:nvSpPr>
        <p:spPr>
          <a:xfrm>
            <a:off x="117901" y="233924"/>
            <a:ext cx="8908199" cy="914400"/>
          </a:xfrm>
        </p:spPr>
        <p:txBody>
          <a:bodyPr>
            <a:noAutofit/>
          </a:bodyPr>
          <a:lstStyle/>
          <a:p>
            <a:r>
              <a:rPr lang="en-US" sz="2900" dirty="0"/>
              <a:t>What is Considered to be the Workplace for Purposes of Sexual Harassment</a:t>
            </a:r>
            <a:r>
              <a:rPr lang="en-US" sz="2900" dirty="0" smtClean="0"/>
              <a:t>?</a:t>
            </a:r>
            <a:endParaRPr lang="en-US" sz="29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66" y="3264415"/>
            <a:ext cx="3245677" cy="24342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514" y="1882080"/>
            <a:ext cx="3805137" cy="2764670"/>
          </a:xfrm>
          <a:prstGeom prst="rect">
            <a:avLst/>
          </a:prstGeom>
        </p:spPr>
      </p:pic>
    </p:spTree>
    <p:extLst>
      <p:ext uri="{BB962C8B-B14F-4D97-AF65-F5344CB8AC3E}">
        <p14:creationId xmlns:p14="http://schemas.microsoft.com/office/powerpoint/2010/main" val="4038121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noAutofit/>
          </a:bodyPr>
          <a:lstStyle/>
          <a:p>
            <a:r>
              <a:rPr lang="en-US" sz="3600" dirty="0"/>
              <a:t>	Rules for Proper Conduct Should be Observed at</a:t>
            </a:r>
            <a:r>
              <a:rPr lang="en-US" sz="3600" dirty="0" smtClean="0"/>
              <a:t>:</a:t>
            </a:r>
            <a:endParaRPr lang="en-US" sz="3600"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18</a:t>
            </a:fld>
            <a:endParaRPr lang="en-US" dirty="0">
              <a:solidFill>
                <a:prstClr val="black">
                  <a:tint val="75000"/>
                </a:prstClr>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82" y="3047638"/>
            <a:ext cx="2586223" cy="25862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611" y="2520919"/>
            <a:ext cx="3375189" cy="13850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020" y="4865527"/>
            <a:ext cx="2266126" cy="136100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a:xfrm>
            <a:off x="446088" y="2015024"/>
            <a:ext cx="3675414" cy="996893"/>
          </a:xfrm>
          <a:prstGeom prst="rect">
            <a:avLst/>
          </a:prstGeom>
        </p:spPr>
        <p:txBody>
          <a:bodyPr/>
          <a:lstStyle>
            <a:lvl1pPr marL="182880" indent="-182880" algn="l" defTabSz="457200" rtl="0" eaLnBrk="1" fontAlgn="base" hangingPunct="1">
              <a:lnSpc>
                <a:spcPts val="2400"/>
              </a:lnSpc>
              <a:spcBef>
                <a:spcPts val="0"/>
              </a:spcBef>
              <a:spcAft>
                <a:spcPts val="1400"/>
              </a:spcAft>
              <a:buClr>
                <a:srgbClr val="EE7A22"/>
              </a:buClr>
              <a:buFont typeface="Wingdings" charset="2"/>
              <a:buChar char="§"/>
              <a:defRPr sz="1900" b="0" i="0" kern="1200">
                <a:solidFill>
                  <a:srgbClr val="003B77"/>
                </a:solidFill>
                <a:latin typeface="Univers 55"/>
                <a:ea typeface="ＭＳ Ｐゴシック" charset="0"/>
                <a:cs typeface="Univers 55"/>
              </a:defRPr>
            </a:lvl1pPr>
            <a:lvl2pPr marL="475488" indent="-246888" algn="l" defTabSz="457200" rtl="0" eaLnBrk="1" fontAlgn="base" hangingPunct="1">
              <a:lnSpc>
                <a:spcPts val="2400"/>
              </a:lnSpc>
              <a:spcBef>
                <a:spcPts val="0"/>
              </a:spcBef>
              <a:spcAft>
                <a:spcPts val="1400"/>
              </a:spcAft>
              <a:buClr>
                <a:srgbClr val="8D8B7E"/>
              </a:buClr>
              <a:buFont typeface="Arial" charset="0"/>
              <a:buChar char="–"/>
              <a:defRPr sz="1900" b="0" i="0" kern="1200">
                <a:solidFill>
                  <a:srgbClr val="003B77"/>
                </a:solidFill>
                <a:latin typeface="Univers 55"/>
                <a:ea typeface="ＭＳ Ｐゴシック" charset="0"/>
                <a:cs typeface="Univers 55"/>
              </a:defRPr>
            </a:lvl2pPr>
            <a:lvl3pPr marL="685800" indent="-201168" algn="l" defTabSz="457200" rtl="0" eaLnBrk="1" fontAlgn="base" hangingPunct="1">
              <a:lnSpc>
                <a:spcPts val="2400"/>
              </a:lnSpc>
              <a:spcBef>
                <a:spcPts val="0"/>
              </a:spcBef>
              <a:spcAft>
                <a:spcPts val="1400"/>
              </a:spcAft>
              <a:buClr>
                <a:srgbClr val="8D8B7E"/>
              </a:buClr>
              <a:buFont typeface="Arial"/>
              <a:buChar char="•"/>
              <a:defRPr sz="1900" b="0" i="0" kern="1200">
                <a:solidFill>
                  <a:srgbClr val="003B77"/>
                </a:solidFill>
                <a:latin typeface="Univers 55"/>
                <a:ea typeface="ＭＳ Ｐゴシック" charset="0"/>
                <a:cs typeface="Univers 55"/>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ctr">
              <a:lnSpc>
                <a:spcPct val="100000"/>
              </a:lnSpc>
              <a:spcAft>
                <a:spcPts val="0"/>
              </a:spcAft>
              <a:buNone/>
            </a:pPr>
            <a:r>
              <a:rPr lang="en-US" sz="2600" b="1" dirty="0">
                <a:solidFill>
                  <a:srgbClr val="EE7A22"/>
                </a:solidFill>
              </a:rPr>
              <a:t>Meetings </a:t>
            </a:r>
            <a:r>
              <a:rPr lang="en-US" sz="2600" b="1" dirty="0" smtClean="0">
                <a:solidFill>
                  <a:srgbClr val="EE7A22"/>
                </a:solidFill>
              </a:rPr>
              <a:t>&amp;</a:t>
            </a:r>
          </a:p>
          <a:p>
            <a:pPr marL="119063" indent="0" algn="ctr">
              <a:lnSpc>
                <a:spcPct val="100000"/>
              </a:lnSpc>
              <a:spcAft>
                <a:spcPts val="0"/>
              </a:spcAft>
              <a:buNone/>
            </a:pPr>
            <a:r>
              <a:rPr lang="en-US" sz="2600" b="1" dirty="0" smtClean="0">
                <a:solidFill>
                  <a:srgbClr val="EE7A22"/>
                </a:solidFill>
              </a:rPr>
              <a:t>Training Sessions</a:t>
            </a:r>
            <a:endParaRPr lang="en-US" sz="2600" dirty="0">
              <a:solidFill>
                <a:srgbClr val="EE7A22"/>
              </a:solidFill>
            </a:endParaRPr>
          </a:p>
        </p:txBody>
      </p:sp>
      <p:sp>
        <p:nvSpPr>
          <p:cNvPr id="9" name="Text Placeholder 2"/>
          <p:cNvSpPr txBox="1">
            <a:spLocks/>
          </p:cNvSpPr>
          <p:nvPr/>
        </p:nvSpPr>
        <p:spPr>
          <a:xfrm>
            <a:off x="5493709" y="1858696"/>
            <a:ext cx="2712748" cy="498446"/>
          </a:xfrm>
          <a:prstGeom prst="rect">
            <a:avLst/>
          </a:prstGeom>
        </p:spPr>
        <p:txBody>
          <a:bodyPr/>
          <a:lstStyle>
            <a:lvl1pPr marL="182880" indent="-182880" algn="l" defTabSz="457200" rtl="0" eaLnBrk="1" fontAlgn="base" hangingPunct="1">
              <a:lnSpc>
                <a:spcPts val="2400"/>
              </a:lnSpc>
              <a:spcBef>
                <a:spcPts val="0"/>
              </a:spcBef>
              <a:spcAft>
                <a:spcPts val="1400"/>
              </a:spcAft>
              <a:buClr>
                <a:srgbClr val="EE7A22"/>
              </a:buClr>
              <a:buFont typeface="Wingdings" charset="2"/>
              <a:buChar char="§"/>
              <a:defRPr sz="1900" b="0" i="0" kern="1200">
                <a:solidFill>
                  <a:srgbClr val="003B77"/>
                </a:solidFill>
                <a:latin typeface="Univers 55"/>
                <a:ea typeface="ＭＳ Ｐゴシック" charset="0"/>
                <a:cs typeface="Univers 55"/>
              </a:defRPr>
            </a:lvl1pPr>
            <a:lvl2pPr marL="475488" indent="-246888" algn="l" defTabSz="457200" rtl="0" eaLnBrk="1" fontAlgn="base" hangingPunct="1">
              <a:lnSpc>
                <a:spcPts val="2400"/>
              </a:lnSpc>
              <a:spcBef>
                <a:spcPts val="0"/>
              </a:spcBef>
              <a:spcAft>
                <a:spcPts val="1400"/>
              </a:spcAft>
              <a:buClr>
                <a:srgbClr val="8D8B7E"/>
              </a:buClr>
              <a:buFont typeface="Arial" charset="0"/>
              <a:buChar char="–"/>
              <a:defRPr sz="1900" b="0" i="0" kern="1200">
                <a:solidFill>
                  <a:srgbClr val="003B77"/>
                </a:solidFill>
                <a:latin typeface="Univers 55"/>
                <a:ea typeface="ＭＳ Ｐゴシック" charset="0"/>
                <a:cs typeface="Univers 55"/>
              </a:defRPr>
            </a:lvl2pPr>
            <a:lvl3pPr marL="685800" indent="-201168" algn="l" defTabSz="457200" rtl="0" eaLnBrk="1" fontAlgn="base" hangingPunct="1">
              <a:lnSpc>
                <a:spcPts val="2400"/>
              </a:lnSpc>
              <a:spcBef>
                <a:spcPts val="0"/>
              </a:spcBef>
              <a:spcAft>
                <a:spcPts val="1400"/>
              </a:spcAft>
              <a:buClr>
                <a:srgbClr val="8D8B7E"/>
              </a:buClr>
              <a:buFont typeface="Arial"/>
              <a:buChar char="•"/>
              <a:defRPr sz="1900" b="0" i="0" kern="1200">
                <a:solidFill>
                  <a:srgbClr val="003B77"/>
                </a:solidFill>
                <a:latin typeface="Univers 55"/>
                <a:ea typeface="ＭＳ Ｐゴシック" charset="0"/>
                <a:cs typeface="Univers 55"/>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ctr">
              <a:lnSpc>
                <a:spcPct val="100000"/>
              </a:lnSpc>
              <a:spcAft>
                <a:spcPts val="0"/>
              </a:spcAft>
              <a:buNone/>
            </a:pPr>
            <a:r>
              <a:rPr lang="en-US" sz="2600" b="1" dirty="0" smtClean="0">
                <a:solidFill>
                  <a:srgbClr val="EE7A22"/>
                </a:solidFill>
              </a:rPr>
              <a:t>Happy Hours</a:t>
            </a:r>
            <a:endParaRPr lang="en-US" sz="2600" dirty="0">
              <a:solidFill>
                <a:srgbClr val="EE7A22"/>
              </a:solidFill>
            </a:endParaRPr>
          </a:p>
        </p:txBody>
      </p:sp>
      <p:sp>
        <p:nvSpPr>
          <p:cNvPr id="10" name="Text Placeholder 2"/>
          <p:cNvSpPr txBox="1">
            <a:spLocks/>
          </p:cNvSpPr>
          <p:nvPr/>
        </p:nvSpPr>
        <p:spPr>
          <a:xfrm>
            <a:off x="4848041" y="4309114"/>
            <a:ext cx="4004083" cy="498446"/>
          </a:xfrm>
          <a:prstGeom prst="rect">
            <a:avLst/>
          </a:prstGeom>
        </p:spPr>
        <p:txBody>
          <a:bodyPr/>
          <a:lstStyle>
            <a:lvl1pPr marL="182880" indent="-182880" algn="l" defTabSz="457200" rtl="0" eaLnBrk="1" fontAlgn="base" hangingPunct="1">
              <a:lnSpc>
                <a:spcPts val="2400"/>
              </a:lnSpc>
              <a:spcBef>
                <a:spcPts val="0"/>
              </a:spcBef>
              <a:spcAft>
                <a:spcPts val="1400"/>
              </a:spcAft>
              <a:buClr>
                <a:srgbClr val="EE7A22"/>
              </a:buClr>
              <a:buFont typeface="Wingdings" charset="2"/>
              <a:buChar char="§"/>
              <a:defRPr sz="1900" b="0" i="0" kern="1200">
                <a:solidFill>
                  <a:srgbClr val="003B77"/>
                </a:solidFill>
                <a:latin typeface="Univers 55"/>
                <a:ea typeface="ＭＳ Ｐゴシック" charset="0"/>
                <a:cs typeface="Univers 55"/>
              </a:defRPr>
            </a:lvl1pPr>
            <a:lvl2pPr marL="475488" indent="-246888" algn="l" defTabSz="457200" rtl="0" eaLnBrk="1" fontAlgn="base" hangingPunct="1">
              <a:lnSpc>
                <a:spcPts val="2400"/>
              </a:lnSpc>
              <a:spcBef>
                <a:spcPts val="0"/>
              </a:spcBef>
              <a:spcAft>
                <a:spcPts val="1400"/>
              </a:spcAft>
              <a:buClr>
                <a:srgbClr val="8D8B7E"/>
              </a:buClr>
              <a:buFont typeface="Arial" charset="0"/>
              <a:buChar char="–"/>
              <a:defRPr sz="1900" b="0" i="0" kern="1200">
                <a:solidFill>
                  <a:srgbClr val="003B77"/>
                </a:solidFill>
                <a:latin typeface="Univers 55"/>
                <a:ea typeface="ＭＳ Ｐゴシック" charset="0"/>
                <a:cs typeface="Univers 55"/>
              </a:defRPr>
            </a:lvl2pPr>
            <a:lvl3pPr marL="685800" indent="-201168" algn="l" defTabSz="457200" rtl="0" eaLnBrk="1" fontAlgn="base" hangingPunct="1">
              <a:lnSpc>
                <a:spcPts val="2400"/>
              </a:lnSpc>
              <a:spcBef>
                <a:spcPts val="0"/>
              </a:spcBef>
              <a:spcAft>
                <a:spcPts val="1400"/>
              </a:spcAft>
              <a:buClr>
                <a:srgbClr val="8D8B7E"/>
              </a:buClr>
              <a:buFont typeface="Arial"/>
              <a:buChar char="•"/>
              <a:defRPr sz="1900" b="0" i="0" kern="1200">
                <a:solidFill>
                  <a:srgbClr val="003B77"/>
                </a:solidFill>
                <a:latin typeface="Univers 55"/>
                <a:ea typeface="ＭＳ Ｐゴシック" charset="0"/>
                <a:cs typeface="Univers 55"/>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ctr">
              <a:lnSpc>
                <a:spcPct val="100000"/>
              </a:lnSpc>
              <a:spcAft>
                <a:spcPts val="0"/>
              </a:spcAft>
              <a:buNone/>
            </a:pPr>
            <a:r>
              <a:rPr lang="en-US" sz="2600" b="1" dirty="0" smtClean="0">
                <a:solidFill>
                  <a:srgbClr val="EE7A22"/>
                </a:solidFill>
              </a:rPr>
              <a:t>Meals with Co-Workers</a:t>
            </a:r>
            <a:endParaRPr lang="en-US" sz="2600" dirty="0">
              <a:solidFill>
                <a:srgbClr val="EE7A22"/>
              </a:solidFill>
            </a:endParaRPr>
          </a:p>
        </p:txBody>
      </p:sp>
    </p:spTree>
    <p:extLst>
      <p:ext uri="{BB962C8B-B14F-4D97-AF65-F5344CB8AC3E}">
        <p14:creationId xmlns:p14="http://schemas.microsoft.com/office/powerpoint/2010/main" val="1118861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Unwelcome</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19</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803" y="1994730"/>
            <a:ext cx="5820394" cy="359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152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smtClean="0"/>
              <a:t>Meet the presenters</a:t>
            </a:r>
            <a:endParaRPr lang="en-US" dirty="0"/>
          </a:p>
        </p:txBody>
      </p:sp>
      <p:sp>
        <p:nvSpPr>
          <p:cNvPr id="3" name="Slide Number Placeholder 2"/>
          <p:cNvSpPr>
            <a:spLocks noGrp="1"/>
          </p:cNvSpPr>
          <p:nvPr>
            <p:ph type="sldNum" sz="quarter" idx="4"/>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0878EE-856D-40AB-8546-1C7C0B90B548}" type="slidenum">
              <a:rPr kumimoji="0" lang="en-US" sz="1000" b="0" i="0" u="none" strike="noStrike" kern="1200" cap="none" spc="0" normalizeH="0" baseline="0" noProof="0" smtClean="0">
                <a:ln>
                  <a:noFill/>
                </a:ln>
                <a:solidFill>
                  <a:prstClr val="black">
                    <a:tint val="75000"/>
                  </a:prstClr>
                </a:solidFill>
                <a:effectLst/>
                <a:uLnTx/>
                <a:uFillTx/>
                <a:latin typeface="Calibri"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prstClr val="black">
                  <a:tint val="75000"/>
                </a:prstClr>
              </a:solidFill>
              <a:effectLst/>
              <a:uLnTx/>
              <a:uFillTx/>
              <a:latin typeface="Calibri" charset="0"/>
              <a:ea typeface="ＭＳ Ｐゴシック" charset="-128"/>
            </a:endParaRPr>
          </a:p>
        </p:txBody>
      </p:sp>
      <p:sp>
        <p:nvSpPr>
          <p:cNvPr id="5" name="Text Placeholder 3"/>
          <p:cNvSpPr>
            <a:spLocks noGrp="1"/>
          </p:cNvSpPr>
          <p:nvPr>
            <p:ph type="body" sz="quarter" idx="13"/>
          </p:nvPr>
        </p:nvSpPr>
        <p:spPr>
          <a:xfrm>
            <a:off x="235214" y="5270011"/>
            <a:ext cx="4380614" cy="960245"/>
          </a:xfrm>
        </p:spPr>
        <p:txBody>
          <a:bodyPr/>
          <a:lstStyle/>
          <a:p>
            <a:pPr marL="117475" indent="0" algn="ctr">
              <a:spcBef>
                <a:spcPts val="600"/>
              </a:spcBef>
              <a:buNone/>
            </a:pPr>
            <a:r>
              <a:rPr lang="en-US" sz="2000" b="1" dirty="0" smtClean="0"/>
              <a:t>Jonathan </a:t>
            </a:r>
            <a:r>
              <a:rPr lang="en-US" sz="2000" b="1" dirty="0" err="1" smtClean="0"/>
              <a:t>Landesman</a:t>
            </a:r>
            <a:endParaRPr lang="en-US" sz="2000" b="1" dirty="0"/>
          </a:p>
          <a:p>
            <a:pPr marL="117475" indent="0" algn="ctr">
              <a:spcBef>
                <a:spcPts val="600"/>
              </a:spcBef>
              <a:buNone/>
            </a:pPr>
            <a:r>
              <a:rPr lang="en-US" sz="1800" dirty="0" smtClean="0"/>
              <a:t>Labor &amp; Employment</a:t>
            </a:r>
            <a:r>
              <a:rPr lang="en-US" sz="1800" dirty="0" smtClean="0">
                <a:solidFill>
                  <a:srgbClr val="EE7A22"/>
                </a:solidFill>
              </a:rPr>
              <a:t> </a:t>
            </a:r>
            <a:r>
              <a:rPr lang="en-US" sz="1800" dirty="0" smtClean="0">
                <a:solidFill>
                  <a:srgbClr val="EE7A22"/>
                </a:solidFill>
              </a:rPr>
              <a:t>| </a:t>
            </a:r>
            <a:r>
              <a:rPr lang="en-US" sz="1800" dirty="0" smtClean="0"/>
              <a:t>Cohen Seglias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521" y="1828800"/>
            <a:ext cx="2286000"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519" y="1828800"/>
            <a:ext cx="2286000" cy="3200400"/>
          </a:xfrm>
          <a:prstGeom prst="rect">
            <a:avLst/>
          </a:prstGeom>
        </p:spPr>
      </p:pic>
      <p:sp>
        <p:nvSpPr>
          <p:cNvPr id="8" name="Text Placeholder 3"/>
          <p:cNvSpPr txBox="1">
            <a:spLocks/>
          </p:cNvSpPr>
          <p:nvPr/>
        </p:nvSpPr>
        <p:spPr>
          <a:xfrm>
            <a:off x="4560370" y="5263977"/>
            <a:ext cx="4024298" cy="960245"/>
          </a:xfrm>
          <a:prstGeom prst="rect">
            <a:avLst/>
          </a:prstGeom>
        </p:spPr>
        <p:txBody>
          <a:bodyPr/>
          <a:lstStyle>
            <a:lvl1pPr marL="688975" indent="-571500" algn="l" defTabSz="457200" rtl="0" eaLnBrk="0" fontAlgn="base" hangingPunct="0">
              <a:lnSpc>
                <a:spcPct val="100000"/>
              </a:lnSpc>
              <a:spcBef>
                <a:spcPts val="2400"/>
              </a:spcBef>
              <a:spcAft>
                <a:spcPts val="0"/>
              </a:spcAft>
              <a:buClr>
                <a:srgbClr val="EE7A22"/>
              </a:buClr>
              <a:buFont typeface="Wingdings" panose="05000000000000000000" pitchFamily="2" charset="2"/>
              <a:buChar char="§"/>
              <a:defRPr sz="2400" b="0" i="0" kern="1200">
                <a:solidFill>
                  <a:srgbClr val="003B77"/>
                </a:solidFill>
                <a:latin typeface="Univers 55"/>
                <a:ea typeface="ＭＳ Ｐゴシック" charset="0"/>
                <a:cs typeface="Univers 55"/>
              </a:defRPr>
            </a:lvl1pPr>
            <a:lvl2pPr marL="1377950" indent="-582613" algn="l" defTabSz="457200" rtl="0" eaLnBrk="0" fontAlgn="base" hangingPunct="0">
              <a:lnSpc>
                <a:spcPct val="100000"/>
              </a:lnSpc>
              <a:spcBef>
                <a:spcPts val="1800"/>
              </a:spcBef>
              <a:spcAft>
                <a:spcPts val="0"/>
              </a:spcAft>
              <a:buClr>
                <a:srgbClr val="8D8B7E"/>
              </a:buClr>
              <a:buFont typeface="Arial" charset="0"/>
              <a:buChar char="–"/>
              <a:defRPr sz="2200" b="0" i="0" kern="1200">
                <a:solidFill>
                  <a:srgbClr val="003B77"/>
                </a:solidFill>
                <a:latin typeface="Univers 55"/>
                <a:ea typeface="ＭＳ Ｐゴシック" charset="0"/>
                <a:cs typeface="Univers 55"/>
              </a:defRPr>
            </a:lvl2pPr>
            <a:lvl3pPr marL="2054225" indent="-569913" algn="l" defTabSz="457200" rtl="0" eaLnBrk="0" fontAlgn="base" hangingPunct="0">
              <a:lnSpc>
                <a:spcPct val="100000"/>
              </a:lnSpc>
              <a:spcBef>
                <a:spcPts val="1200"/>
              </a:spcBef>
              <a:spcAft>
                <a:spcPts val="0"/>
              </a:spcAft>
              <a:buClr>
                <a:srgbClr val="EE7A22"/>
              </a:buClr>
              <a:buFont typeface="Arial"/>
              <a:buChar char="•"/>
              <a:defRPr sz="2000" b="0" i="0" kern="1200">
                <a:solidFill>
                  <a:srgbClr val="003B77"/>
                </a:solidFill>
                <a:latin typeface="Univers 55"/>
                <a:ea typeface="ＭＳ Ｐゴシック" charset="0"/>
                <a:cs typeface="Univers 55"/>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0" algn="ctr" defTabSz="457200" rtl="0" eaLnBrk="0" fontAlgn="base" latinLnBrk="0" hangingPunct="0">
              <a:lnSpc>
                <a:spcPct val="100000"/>
              </a:lnSpc>
              <a:spcBef>
                <a:spcPts val="600"/>
              </a:spcBef>
              <a:spcAft>
                <a:spcPts val="0"/>
              </a:spcAft>
              <a:buClr>
                <a:srgbClr val="EE7A22"/>
              </a:buClr>
              <a:buSzTx/>
              <a:buFont typeface="Wingdings" panose="05000000000000000000" pitchFamily="2" charset="2"/>
              <a:buNone/>
              <a:tabLst/>
              <a:defRPr/>
            </a:pPr>
            <a:r>
              <a:rPr kumimoji="0" lang="en-US" sz="2000" b="1" i="0" u="none" strike="noStrike" kern="1200" cap="none" spc="0" normalizeH="0" baseline="0" noProof="0" dirty="0" smtClean="0">
                <a:ln>
                  <a:noFill/>
                </a:ln>
                <a:solidFill>
                  <a:srgbClr val="003B77"/>
                </a:solidFill>
                <a:effectLst/>
                <a:uLnTx/>
                <a:uFillTx/>
                <a:latin typeface="Univers 55"/>
                <a:ea typeface="ＭＳ Ｐゴシック" charset="0"/>
              </a:rPr>
              <a:t>Daniel E. Fierstein</a:t>
            </a:r>
          </a:p>
          <a:p>
            <a:pPr marL="117475" marR="0" lvl="0" indent="0" algn="ctr" defTabSz="457200" rtl="0" eaLnBrk="0" fontAlgn="base" latinLnBrk="0" hangingPunct="0">
              <a:lnSpc>
                <a:spcPct val="100000"/>
              </a:lnSpc>
              <a:spcBef>
                <a:spcPts val="600"/>
              </a:spcBef>
              <a:spcAft>
                <a:spcPts val="0"/>
              </a:spcAft>
              <a:buClr>
                <a:srgbClr val="EE7A22"/>
              </a:buClr>
              <a:buSzTx/>
              <a:buFont typeface="Wingdings" panose="05000000000000000000" pitchFamily="2" charset="2"/>
              <a:buNone/>
              <a:tabLst/>
              <a:defRPr/>
            </a:pPr>
            <a:r>
              <a:rPr kumimoji="0" lang="en-US" sz="1800" b="0" i="0" u="none" strike="noStrike" kern="1200" cap="none" spc="0" normalizeH="0" baseline="0" noProof="0" dirty="0" smtClean="0">
                <a:ln>
                  <a:noFill/>
                </a:ln>
                <a:solidFill>
                  <a:srgbClr val="003B77"/>
                </a:solidFill>
                <a:effectLst/>
                <a:uLnTx/>
                <a:uFillTx/>
                <a:latin typeface="Univers 55"/>
                <a:ea typeface="ＭＳ Ｐゴシック" charset="0"/>
              </a:rPr>
              <a:t>Construction</a:t>
            </a:r>
            <a:r>
              <a:rPr kumimoji="0" lang="en-US" sz="1800" b="0" i="0" u="none" strike="noStrike" kern="1200" cap="none" spc="0" normalizeH="0" baseline="0" noProof="0" dirty="0" smtClean="0">
                <a:ln>
                  <a:noFill/>
                </a:ln>
                <a:solidFill>
                  <a:srgbClr val="EE7A22"/>
                </a:solidFill>
                <a:effectLst/>
                <a:uLnTx/>
                <a:uFillTx/>
                <a:latin typeface="Univers 55"/>
                <a:ea typeface="ＭＳ Ｐゴシック" charset="0"/>
              </a:rPr>
              <a:t> </a:t>
            </a:r>
            <a:r>
              <a:rPr kumimoji="0" lang="en-US" sz="1800" b="0" i="0" u="none" strike="noStrike" kern="1200" cap="none" spc="0" normalizeH="0" baseline="0" noProof="0" dirty="0" smtClean="0">
                <a:ln>
                  <a:noFill/>
                </a:ln>
                <a:solidFill>
                  <a:srgbClr val="EE7A22"/>
                </a:solidFill>
                <a:effectLst/>
                <a:uLnTx/>
                <a:uFillTx/>
                <a:latin typeface="Univers 55"/>
                <a:ea typeface="ＭＳ Ｐゴシック" charset="0"/>
              </a:rPr>
              <a:t>| </a:t>
            </a:r>
            <a:r>
              <a:rPr kumimoji="0" lang="en-US" sz="1800" b="0" i="0" u="none" strike="noStrike" kern="1200" cap="none" spc="0" normalizeH="0" baseline="0" noProof="0" dirty="0" smtClean="0">
                <a:ln>
                  <a:noFill/>
                </a:ln>
                <a:solidFill>
                  <a:srgbClr val="003B77"/>
                </a:solidFill>
                <a:effectLst/>
                <a:uLnTx/>
                <a:uFillTx/>
                <a:latin typeface="Univers 55"/>
                <a:ea typeface="ＭＳ Ｐゴシック" charset="0"/>
              </a:rPr>
              <a:t>Cohen Seglias</a:t>
            </a:r>
          </a:p>
        </p:txBody>
      </p:sp>
    </p:spTree>
    <p:extLst>
      <p:ext uri="{BB962C8B-B14F-4D97-AF65-F5344CB8AC3E}">
        <p14:creationId xmlns:p14="http://schemas.microsoft.com/office/powerpoint/2010/main" val="1209534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Offensive</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20</a:t>
            </a:fld>
            <a:endParaRPr lang="en-US" dirty="0">
              <a:solidFill>
                <a:prstClr val="black">
                  <a:tint val="75000"/>
                </a:prstClr>
              </a:solidFill>
            </a:endParaRPr>
          </a:p>
        </p:txBody>
      </p:sp>
      <p:pic>
        <p:nvPicPr>
          <p:cNvPr id="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08" y="1950636"/>
            <a:ext cx="2015631" cy="147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txBox="1">
            <a:spLocks/>
          </p:cNvSpPr>
          <p:nvPr/>
        </p:nvSpPr>
        <p:spPr>
          <a:xfrm>
            <a:off x="2607721" y="2440595"/>
            <a:ext cx="2712748" cy="498446"/>
          </a:xfrm>
          <a:prstGeom prst="rect">
            <a:avLst/>
          </a:prstGeom>
        </p:spPr>
        <p:txBody>
          <a:bodyPr/>
          <a:lstStyle>
            <a:lvl1pPr marL="182880" indent="-182880" algn="l" defTabSz="457200" rtl="0" eaLnBrk="1" fontAlgn="base" hangingPunct="1">
              <a:lnSpc>
                <a:spcPts val="2400"/>
              </a:lnSpc>
              <a:spcBef>
                <a:spcPts val="0"/>
              </a:spcBef>
              <a:spcAft>
                <a:spcPts val="1400"/>
              </a:spcAft>
              <a:buClr>
                <a:srgbClr val="EE7A22"/>
              </a:buClr>
              <a:buFont typeface="Wingdings" charset="2"/>
              <a:buChar char="§"/>
              <a:defRPr sz="1900" b="0" i="0" kern="1200">
                <a:solidFill>
                  <a:srgbClr val="003B77"/>
                </a:solidFill>
                <a:latin typeface="Univers 55"/>
                <a:ea typeface="ＭＳ Ｐゴシック" charset="0"/>
                <a:cs typeface="Univers 55"/>
              </a:defRPr>
            </a:lvl1pPr>
            <a:lvl2pPr marL="475488" indent="-246888" algn="l" defTabSz="457200" rtl="0" eaLnBrk="1" fontAlgn="base" hangingPunct="1">
              <a:lnSpc>
                <a:spcPts val="2400"/>
              </a:lnSpc>
              <a:spcBef>
                <a:spcPts val="0"/>
              </a:spcBef>
              <a:spcAft>
                <a:spcPts val="1400"/>
              </a:spcAft>
              <a:buClr>
                <a:srgbClr val="8D8B7E"/>
              </a:buClr>
              <a:buFont typeface="Arial" charset="0"/>
              <a:buChar char="–"/>
              <a:defRPr sz="1900" b="0" i="0" kern="1200">
                <a:solidFill>
                  <a:srgbClr val="003B77"/>
                </a:solidFill>
                <a:latin typeface="Univers 55"/>
                <a:ea typeface="ＭＳ Ｐゴシック" charset="0"/>
                <a:cs typeface="Univers 55"/>
              </a:defRPr>
            </a:lvl2pPr>
            <a:lvl3pPr marL="685800" indent="-201168" algn="l" defTabSz="457200" rtl="0" eaLnBrk="1" fontAlgn="base" hangingPunct="1">
              <a:lnSpc>
                <a:spcPts val="2400"/>
              </a:lnSpc>
              <a:spcBef>
                <a:spcPts val="0"/>
              </a:spcBef>
              <a:spcAft>
                <a:spcPts val="1400"/>
              </a:spcAft>
              <a:buClr>
                <a:srgbClr val="8D8B7E"/>
              </a:buClr>
              <a:buFont typeface="Arial"/>
              <a:buChar char="•"/>
              <a:defRPr sz="1900" b="0" i="0" kern="1200">
                <a:solidFill>
                  <a:srgbClr val="003B77"/>
                </a:solidFill>
                <a:latin typeface="Univers 55"/>
                <a:ea typeface="ＭＳ Ｐゴシック" charset="0"/>
                <a:cs typeface="Univers 55"/>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nSpc>
                <a:spcPct val="100000"/>
              </a:lnSpc>
              <a:spcAft>
                <a:spcPts val="0"/>
              </a:spcAft>
              <a:buNone/>
            </a:pPr>
            <a:r>
              <a:rPr lang="en-US" sz="2600" b="1" dirty="0">
                <a:solidFill>
                  <a:srgbClr val="EE7A22"/>
                </a:solidFill>
              </a:rPr>
              <a:t>Objective </a:t>
            </a: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464" y="3295117"/>
            <a:ext cx="18145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txBox="1">
            <a:spLocks/>
          </p:cNvSpPr>
          <p:nvPr/>
        </p:nvSpPr>
        <p:spPr>
          <a:xfrm>
            <a:off x="3452091" y="3861869"/>
            <a:ext cx="2712748" cy="498446"/>
          </a:xfrm>
          <a:prstGeom prst="rect">
            <a:avLst/>
          </a:prstGeom>
        </p:spPr>
        <p:txBody>
          <a:bodyPr/>
          <a:lstStyle>
            <a:lvl1pPr marL="182880" indent="-182880" algn="l" defTabSz="457200" rtl="0" eaLnBrk="1" fontAlgn="base" hangingPunct="1">
              <a:lnSpc>
                <a:spcPts val="2400"/>
              </a:lnSpc>
              <a:spcBef>
                <a:spcPts val="0"/>
              </a:spcBef>
              <a:spcAft>
                <a:spcPts val="1400"/>
              </a:spcAft>
              <a:buClr>
                <a:srgbClr val="EE7A22"/>
              </a:buClr>
              <a:buFont typeface="Wingdings" charset="2"/>
              <a:buChar char="§"/>
              <a:defRPr sz="1900" b="0" i="0" kern="1200">
                <a:solidFill>
                  <a:srgbClr val="003B77"/>
                </a:solidFill>
                <a:latin typeface="Univers 55"/>
                <a:ea typeface="ＭＳ Ｐゴシック" charset="0"/>
                <a:cs typeface="Univers 55"/>
              </a:defRPr>
            </a:lvl1pPr>
            <a:lvl2pPr marL="475488" indent="-246888" algn="l" defTabSz="457200" rtl="0" eaLnBrk="1" fontAlgn="base" hangingPunct="1">
              <a:lnSpc>
                <a:spcPts val="2400"/>
              </a:lnSpc>
              <a:spcBef>
                <a:spcPts val="0"/>
              </a:spcBef>
              <a:spcAft>
                <a:spcPts val="1400"/>
              </a:spcAft>
              <a:buClr>
                <a:srgbClr val="8D8B7E"/>
              </a:buClr>
              <a:buFont typeface="Arial" charset="0"/>
              <a:buChar char="–"/>
              <a:defRPr sz="1900" b="0" i="0" kern="1200">
                <a:solidFill>
                  <a:srgbClr val="003B77"/>
                </a:solidFill>
                <a:latin typeface="Univers 55"/>
                <a:ea typeface="ＭＳ Ｐゴシック" charset="0"/>
                <a:cs typeface="Univers 55"/>
              </a:defRPr>
            </a:lvl2pPr>
            <a:lvl3pPr marL="685800" indent="-201168" algn="l" defTabSz="457200" rtl="0" eaLnBrk="1" fontAlgn="base" hangingPunct="1">
              <a:lnSpc>
                <a:spcPts val="2400"/>
              </a:lnSpc>
              <a:spcBef>
                <a:spcPts val="0"/>
              </a:spcBef>
              <a:spcAft>
                <a:spcPts val="1400"/>
              </a:spcAft>
              <a:buClr>
                <a:srgbClr val="8D8B7E"/>
              </a:buClr>
              <a:buFont typeface="Arial"/>
              <a:buChar char="•"/>
              <a:defRPr sz="1900" b="0" i="0" kern="1200">
                <a:solidFill>
                  <a:srgbClr val="003B77"/>
                </a:solidFill>
                <a:latin typeface="Univers 55"/>
                <a:ea typeface="ＭＳ Ｐゴシック" charset="0"/>
                <a:cs typeface="Univers 55"/>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r">
              <a:lnSpc>
                <a:spcPct val="100000"/>
              </a:lnSpc>
              <a:spcAft>
                <a:spcPts val="0"/>
              </a:spcAft>
              <a:buNone/>
            </a:pPr>
            <a:r>
              <a:rPr lang="en-US" sz="2600" b="1" dirty="0">
                <a:solidFill>
                  <a:srgbClr val="EE7A22"/>
                </a:solidFill>
              </a:rPr>
              <a:t>Subjective </a:t>
            </a:r>
          </a:p>
        </p:txBody>
      </p:sp>
      <p:sp>
        <p:nvSpPr>
          <p:cNvPr id="9" name="Text Placeholder 2"/>
          <p:cNvSpPr txBox="1">
            <a:spLocks/>
          </p:cNvSpPr>
          <p:nvPr/>
        </p:nvSpPr>
        <p:spPr>
          <a:xfrm>
            <a:off x="774453" y="5237628"/>
            <a:ext cx="7595095" cy="498446"/>
          </a:xfrm>
          <a:prstGeom prst="rect">
            <a:avLst/>
          </a:prstGeom>
        </p:spPr>
        <p:txBody>
          <a:bodyPr/>
          <a:lstStyle>
            <a:lvl1pPr marL="182880" indent="-182880" algn="l" defTabSz="457200" rtl="0" eaLnBrk="1" fontAlgn="base" hangingPunct="1">
              <a:lnSpc>
                <a:spcPts val="2400"/>
              </a:lnSpc>
              <a:spcBef>
                <a:spcPts val="0"/>
              </a:spcBef>
              <a:spcAft>
                <a:spcPts val="1400"/>
              </a:spcAft>
              <a:buClr>
                <a:srgbClr val="EE7A22"/>
              </a:buClr>
              <a:buFont typeface="Wingdings" charset="2"/>
              <a:buChar char="§"/>
              <a:defRPr sz="1900" b="0" i="0" kern="1200">
                <a:solidFill>
                  <a:srgbClr val="003B77"/>
                </a:solidFill>
                <a:latin typeface="Univers 55"/>
                <a:ea typeface="ＭＳ Ｐゴシック" charset="0"/>
                <a:cs typeface="Univers 55"/>
              </a:defRPr>
            </a:lvl1pPr>
            <a:lvl2pPr marL="475488" indent="-246888" algn="l" defTabSz="457200" rtl="0" eaLnBrk="1" fontAlgn="base" hangingPunct="1">
              <a:lnSpc>
                <a:spcPts val="2400"/>
              </a:lnSpc>
              <a:spcBef>
                <a:spcPts val="0"/>
              </a:spcBef>
              <a:spcAft>
                <a:spcPts val="1400"/>
              </a:spcAft>
              <a:buClr>
                <a:srgbClr val="8D8B7E"/>
              </a:buClr>
              <a:buFont typeface="Arial" charset="0"/>
              <a:buChar char="–"/>
              <a:defRPr sz="1900" b="0" i="0" kern="1200">
                <a:solidFill>
                  <a:srgbClr val="003B77"/>
                </a:solidFill>
                <a:latin typeface="Univers 55"/>
                <a:ea typeface="ＭＳ Ｐゴシック" charset="0"/>
                <a:cs typeface="Univers 55"/>
              </a:defRPr>
            </a:lvl2pPr>
            <a:lvl3pPr marL="685800" indent="-201168" algn="l" defTabSz="457200" rtl="0" eaLnBrk="1" fontAlgn="base" hangingPunct="1">
              <a:lnSpc>
                <a:spcPts val="2400"/>
              </a:lnSpc>
              <a:spcBef>
                <a:spcPts val="0"/>
              </a:spcBef>
              <a:spcAft>
                <a:spcPts val="1400"/>
              </a:spcAft>
              <a:buClr>
                <a:srgbClr val="8D8B7E"/>
              </a:buClr>
              <a:buFont typeface="Arial"/>
              <a:buChar char="•"/>
              <a:defRPr sz="1900" b="0" i="0" kern="1200">
                <a:solidFill>
                  <a:srgbClr val="003B77"/>
                </a:solidFill>
                <a:latin typeface="Univers 55"/>
                <a:ea typeface="ＭＳ Ｐゴシック" charset="0"/>
                <a:cs typeface="Univers 55"/>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ctr">
              <a:lnSpc>
                <a:spcPct val="100000"/>
              </a:lnSpc>
              <a:spcAft>
                <a:spcPts val="0"/>
              </a:spcAft>
              <a:buNone/>
            </a:pPr>
            <a:r>
              <a:rPr lang="en-US" sz="2800" b="1" dirty="0"/>
              <a:t>When in doubt, do not do it or say it!</a:t>
            </a:r>
          </a:p>
        </p:txBody>
      </p:sp>
    </p:spTree>
    <p:extLst>
      <p:ext uri="{BB962C8B-B14F-4D97-AF65-F5344CB8AC3E}">
        <p14:creationId xmlns:p14="http://schemas.microsoft.com/office/powerpoint/2010/main" val="4078877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noAutofit/>
          </a:bodyPr>
          <a:lstStyle/>
          <a:p>
            <a:r>
              <a:rPr lang="en-US" sz="3600" dirty="0"/>
              <a:t>Office Romances – </a:t>
            </a:r>
            <a:br>
              <a:rPr lang="en-US" sz="3600" dirty="0"/>
            </a:br>
            <a:r>
              <a:rPr lang="en-US" sz="3600" dirty="0"/>
              <a:t>WATCH OUT!</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21</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2130076"/>
            <a:ext cx="5747657" cy="356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7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22</a:t>
            </a:fld>
            <a:endParaRPr lang="en-US" dirty="0">
              <a:solidFill>
                <a:prstClr val="black">
                  <a:tint val="75000"/>
                </a:prstClr>
              </a:solidFill>
            </a:endParaRPr>
          </a:p>
        </p:txBody>
      </p:sp>
      <p:sp>
        <p:nvSpPr>
          <p:cNvPr id="4" name="Text Placeholder 3"/>
          <p:cNvSpPr>
            <a:spLocks noGrp="1"/>
          </p:cNvSpPr>
          <p:nvPr>
            <p:ph type="body" idx="1"/>
          </p:nvPr>
        </p:nvSpPr>
        <p:spPr/>
        <p:txBody>
          <a:bodyPr/>
          <a:lstStyle/>
          <a:p>
            <a:pPr algn="ctr"/>
            <a:r>
              <a:rPr lang="en-US" dirty="0" smtClean="0"/>
              <a:t>Customers</a:t>
            </a:r>
            <a:endParaRPr lang="en-US" dirty="0"/>
          </a:p>
        </p:txBody>
      </p:sp>
      <p:sp>
        <p:nvSpPr>
          <p:cNvPr id="5" name="Content Placeholder 4"/>
          <p:cNvSpPr>
            <a:spLocks noGrp="1"/>
          </p:cNvSpPr>
          <p:nvPr>
            <p:ph sz="half" idx="11"/>
          </p:nvPr>
        </p:nvSpPr>
        <p:spPr/>
        <p:txBody>
          <a:bodyPr/>
          <a:lstStyle/>
          <a:p>
            <a:r>
              <a:rPr lang="en-US" dirty="0"/>
              <a:t>Third Party </a:t>
            </a:r>
            <a:r>
              <a:rPr lang="en-US" dirty="0" smtClean="0"/>
              <a:t>Harassment</a:t>
            </a:r>
            <a:endParaRPr lang="en-US" dirty="0"/>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529" y="2333489"/>
            <a:ext cx="3286942" cy="337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87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Retaliation</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23</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endParaRPr lang="en-US"/>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350" y="2201777"/>
            <a:ext cx="4317299" cy="341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084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24</a:t>
            </a:fld>
            <a:endParaRPr lang="en-US" dirty="0">
              <a:solidFill>
                <a:prstClr val="black">
                  <a:tint val="75000"/>
                </a:prstClr>
              </a:solidFill>
            </a:endParaRPr>
          </a:p>
        </p:txBody>
      </p:sp>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idx="1"/>
          </p:nvPr>
        </p:nvSpPr>
        <p:spPr/>
        <p:txBody>
          <a:bodyPr/>
          <a:lstStyle/>
          <a:p>
            <a:r>
              <a:rPr lang="en-US" dirty="0" smtClean="0"/>
              <a:t>And Discipline the Harasser if Appropriate</a:t>
            </a:r>
            <a:endParaRPr lang="en-US" dirty="0"/>
          </a:p>
        </p:txBody>
      </p:sp>
      <p:sp>
        <p:nvSpPr>
          <p:cNvPr id="5" name="Content Placeholder 4"/>
          <p:cNvSpPr>
            <a:spLocks noGrp="1"/>
          </p:cNvSpPr>
          <p:nvPr>
            <p:ph sz="half" idx="11"/>
          </p:nvPr>
        </p:nvSpPr>
        <p:spPr/>
        <p:txBody>
          <a:bodyPr>
            <a:noAutofit/>
          </a:bodyPr>
          <a:lstStyle/>
          <a:p>
            <a:r>
              <a:rPr lang="en-US" sz="3600" dirty="0"/>
              <a:t>Employer Must Conduct an </a:t>
            </a:r>
            <a:r>
              <a:rPr lang="en-US" sz="3600" dirty="0" smtClean="0"/>
              <a:t>Investigation</a:t>
            </a:r>
            <a:endParaRPr lang="en-US" sz="3600" dirty="0"/>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462" y="2565374"/>
            <a:ext cx="3267075" cy="333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60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25</a:t>
            </a:fld>
            <a:endParaRPr lang="en-US" dirty="0">
              <a:solidFill>
                <a:prstClr val="black">
                  <a:tint val="75000"/>
                </a:prstClr>
              </a:solidFill>
            </a:endParaRPr>
          </a:p>
        </p:txBody>
      </p:sp>
      <p:sp>
        <p:nvSpPr>
          <p:cNvPr id="3" name="Text Placeholder 2"/>
          <p:cNvSpPr>
            <a:spLocks noGrp="1"/>
          </p:cNvSpPr>
          <p:nvPr>
            <p:ph type="body" sz="quarter" idx="13"/>
          </p:nvPr>
        </p:nvSpPr>
        <p:spPr>
          <a:xfrm>
            <a:off x="457200" y="1860697"/>
            <a:ext cx="8229600" cy="1568303"/>
          </a:xfrm>
        </p:spPr>
        <p:txBody>
          <a:bodyPr/>
          <a:lstStyle/>
          <a:p>
            <a:r>
              <a:rPr lang="en-US" dirty="0" smtClean="0"/>
              <a:t>Hypothetical Scenarios</a:t>
            </a:r>
            <a:endParaRPr lang="en-US" dirty="0"/>
          </a:p>
        </p:txBody>
      </p:sp>
      <p:sp>
        <p:nvSpPr>
          <p:cNvPr id="4" name="Content Placeholder 3"/>
          <p:cNvSpPr>
            <a:spLocks noGrp="1"/>
          </p:cNvSpPr>
          <p:nvPr>
            <p:ph sz="half" idx="11"/>
          </p:nvPr>
        </p:nvSpPr>
        <p:spPr/>
        <p:txBody>
          <a:bodyPr/>
          <a:lstStyle/>
          <a:p>
            <a:endParaRPr 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148" y="3429000"/>
            <a:ext cx="2611703" cy="225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46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Scenario 1</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26</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pPr marL="117475" indent="0">
              <a:buNone/>
            </a:pPr>
            <a:r>
              <a:rPr lang="en-US" sz="2200" dirty="0"/>
              <a:t>I recently took an administrative job at a veterinary office. Everything has been going fine for me, except that I am bothered by the behavior of a number of my co-workers. A number of managers and colleagues seem to be involved with one another romantically. They sometimes are very demonstrative in the workplace. No one has asked me to join in any of this activity; and other than being involved in one of the relationships, my direct supervisor treats me well.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821" y="4710990"/>
            <a:ext cx="1504357" cy="1954652"/>
          </a:xfrm>
          <a:prstGeom prst="rect">
            <a:avLst/>
          </a:prstGeom>
        </p:spPr>
      </p:pic>
    </p:spTree>
    <p:extLst>
      <p:ext uri="{BB962C8B-B14F-4D97-AF65-F5344CB8AC3E}">
        <p14:creationId xmlns:p14="http://schemas.microsoft.com/office/powerpoint/2010/main" val="847382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Scenario 2</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27</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pPr marL="117475" indent="0">
              <a:buNone/>
            </a:pPr>
            <a:r>
              <a:rPr lang="en-US" dirty="0"/>
              <a:t>My supervisor maintains a 3” x 5” picture of his wife in a bikini in his office. It sits on the wall directly behind him. He also has some sexually suggestive statues on his desk</a:t>
            </a:r>
            <a:r>
              <a:rPr lang="en-US" dirty="0" smtClean="0"/>
              <a: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540" y="3574615"/>
            <a:ext cx="3300919" cy="2553054"/>
          </a:xfrm>
          <a:prstGeom prst="rect">
            <a:avLst/>
          </a:prstGeom>
        </p:spPr>
      </p:pic>
    </p:spTree>
    <p:extLst>
      <p:ext uri="{BB962C8B-B14F-4D97-AF65-F5344CB8AC3E}">
        <p14:creationId xmlns:p14="http://schemas.microsoft.com/office/powerpoint/2010/main" val="1452533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28</a:t>
            </a:fld>
            <a:endParaRPr lang="en-US" dirty="0">
              <a:solidFill>
                <a:prstClr val="black">
                  <a:tint val="75000"/>
                </a:prstClr>
              </a:solidFill>
            </a:endParaRPr>
          </a:p>
        </p:txBody>
      </p:sp>
      <p:sp>
        <p:nvSpPr>
          <p:cNvPr id="5" name="Content Placeholder 4"/>
          <p:cNvSpPr>
            <a:spLocks noGrp="1"/>
          </p:cNvSpPr>
          <p:nvPr>
            <p:ph sz="half" idx="11"/>
          </p:nvPr>
        </p:nvSpPr>
        <p:spPr/>
        <p:txBody>
          <a:bodyPr/>
          <a:lstStyle/>
          <a:p>
            <a:r>
              <a:rPr lang="en-US" dirty="0" smtClean="0"/>
              <a:t>Scenario 3</a:t>
            </a:r>
            <a:endParaRPr lang="en-US" dirty="0"/>
          </a:p>
        </p:txBody>
      </p:sp>
      <p:sp>
        <p:nvSpPr>
          <p:cNvPr id="6" name="Text Placeholder 3"/>
          <p:cNvSpPr>
            <a:spLocks noGrp="1"/>
          </p:cNvSpPr>
          <p:nvPr>
            <p:ph type="body" sz="quarter" idx="13"/>
          </p:nvPr>
        </p:nvSpPr>
        <p:spPr>
          <a:xfrm>
            <a:off x="457200" y="1686297"/>
            <a:ext cx="8229600" cy="4441372"/>
          </a:xfrm>
        </p:spPr>
        <p:txBody>
          <a:bodyPr/>
          <a:lstStyle/>
          <a:p>
            <a:pPr marL="117475" indent="0">
              <a:buNone/>
            </a:pPr>
            <a:r>
              <a:rPr lang="en-US" sz="2200" dirty="0"/>
              <a:t>I recently attended a work-related conference that included a happy hour for attendees to enjoy, including spouses and significant others. After the happy hour, I was with some colleagues having some food and drinks and one of them proceeded to get “</a:t>
            </a:r>
            <a:r>
              <a:rPr lang="en-US" sz="2200" dirty="0" err="1"/>
              <a:t>handsy</a:t>
            </a:r>
            <a:r>
              <a:rPr lang="en-US" sz="2200" dirty="0"/>
              <a:t>” in an unwelcome and unwanted manner. </a:t>
            </a:r>
            <a:endParaRPr lang="en-US" sz="22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129" y="3721926"/>
            <a:ext cx="2686504" cy="268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028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Scenario </a:t>
            </a:r>
            <a:r>
              <a:rPr lang="en-US" dirty="0" smtClean="0"/>
              <a:t>4</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29</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pPr marL="117475" indent="0">
              <a:buNone/>
            </a:pPr>
            <a:r>
              <a:rPr lang="en-US" sz="2200" dirty="0"/>
              <a:t>Recently a young, attractive woman joined our department. She quickly became friends with our department supervisor. I noticed she has become first in line for any overtime opportunities. One of my co-workers, an older woman, who previously relied on overtime to support herself and her sick child, seems to be frozen out of overtime assignments</a:t>
            </a:r>
            <a:r>
              <a:rPr lang="en-US" sz="2200" dirty="0" smtClean="0"/>
              <a:t>.</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260" y="4129174"/>
            <a:ext cx="2115480" cy="2112835"/>
          </a:xfrm>
          <a:prstGeom prst="rect">
            <a:avLst/>
          </a:prstGeom>
        </p:spPr>
      </p:pic>
    </p:spTree>
    <p:extLst>
      <p:ext uri="{BB962C8B-B14F-4D97-AF65-F5344CB8AC3E}">
        <p14:creationId xmlns:p14="http://schemas.microsoft.com/office/powerpoint/2010/main" val="3424842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Laws</a:t>
            </a:r>
          </a:p>
        </p:txBody>
      </p:sp>
      <p:sp>
        <p:nvSpPr>
          <p:cNvPr id="3" name="Slide Number Placeholder 2"/>
          <p:cNvSpPr>
            <a:spLocks noGrp="1"/>
          </p:cNvSpPr>
          <p:nvPr>
            <p:ph type="sldNum" sz="quarter" idx="4"/>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0878EE-856D-40AB-8546-1C7C0B90B548}" type="slidenum">
              <a:rPr kumimoji="0" lang="en-US" sz="1000" b="0" i="0" u="none" strike="noStrike" kern="1200" cap="none" spc="0" normalizeH="0" baseline="0" noProof="0" smtClean="0">
                <a:ln>
                  <a:noFill/>
                </a:ln>
                <a:solidFill>
                  <a:prstClr val="black">
                    <a:tint val="75000"/>
                  </a:prstClr>
                </a:solidFill>
                <a:effectLst/>
                <a:uLnTx/>
                <a:uFillTx/>
                <a:latin typeface="Calibri"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Calibri" charset="0"/>
              <a:ea typeface="ＭＳ Ｐゴシック" charset="-128"/>
            </a:endParaRPr>
          </a:p>
        </p:txBody>
      </p:sp>
      <p:sp>
        <p:nvSpPr>
          <p:cNvPr id="4" name="Text Placeholder 3"/>
          <p:cNvSpPr>
            <a:spLocks noGrp="1"/>
          </p:cNvSpPr>
          <p:nvPr>
            <p:ph type="body" sz="quarter" idx="13"/>
          </p:nvPr>
        </p:nvSpPr>
        <p:spPr/>
        <p:txBody>
          <a:bodyPr/>
          <a:lstStyle/>
          <a:p>
            <a:pPr marL="117475" indent="0">
              <a:buNone/>
            </a:pPr>
            <a:r>
              <a:rPr lang="en-US" b="1" dirty="0">
                <a:solidFill>
                  <a:srgbClr val="EE7A22"/>
                </a:solidFill>
              </a:rPr>
              <a:t>Federal: </a:t>
            </a:r>
          </a:p>
          <a:p>
            <a:pPr marL="1265238"/>
            <a:r>
              <a:rPr lang="en-US" sz="2200" b="1" dirty="0"/>
              <a:t>Title VII of the 1964 Civil Rights Act</a:t>
            </a:r>
            <a:r>
              <a:rPr lang="en-US" sz="2200" dirty="0"/>
              <a:t> prohibits discrimination on the basis of </a:t>
            </a:r>
            <a:r>
              <a:rPr lang="en-US" sz="2200" dirty="0" smtClean="0"/>
              <a:t>race, color, religion, sex, or national origin.</a:t>
            </a:r>
            <a:endParaRPr lang="en-US" sz="2200" dirty="0"/>
          </a:p>
          <a:p>
            <a:pPr marL="117475" indent="0">
              <a:buNone/>
            </a:pPr>
            <a:r>
              <a:rPr lang="en-US" b="1" dirty="0">
                <a:solidFill>
                  <a:srgbClr val="EE7A22"/>
                </a:solidFill>
              </a:rPr>
              <a:t>State: </a:t>
            </a:r>
          </a:p>
          <a:p>
            <a:pPr marL="1265238"/>
            <a:r>
              <a:rPr lang="en-US" sz="2200" dirty="0" smtClean="0"/>
              <a:t>Every state has a law that prohibits such discrimination.</a:t>
            </a:r>
          </a:p>
          <a:p>
            <a:pPr marL="117475"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123" y="5309454"/>
            <a:ext cx="1903677" cy="1229458"/>
          </a:xfrm>
          <a:prstGeom prst="rect">
            <a:avLst/>
          </a:prstGeom>
        </p:spPr>
      </p:pic>
    </p:spTree>
    <p:extLst>
      <p:ext uri="{BB962C8B-B14F-4D97-AF65-F5344CB8AC3E}">
        <p14:creationId xmlns:p14="http://schemas.microsoft.com/office/powerpoint/2010/main" val="3858043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Scenario </a:t>
            </a:r>
            <a:r>
              <a:rPr lang="en-US" dirty="0" smtClean="0"/>
              <a:t>5</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30</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pPr marL="117475" indent="0">
              <a:buNone/>
            </a:pPr>
            <a:r>
              <a:rPr lang="en-US" sz="2200" dirty="0"/>
              <a:t>I recently joined the executive training program at a large pharmaceutical company. I have been asked to work on an exciting and sophisticated </a:t>
            </a:r>
            <a:r>
              <a:rPr lang="en-US" sz="2200" dirty="0" err="1"/>
              <a:t>TQM</a:t>
            </a:r>
            <a:r>
              <a:rPr lang="en-US" sz="2200" dirty="0"/>
              <a:t> project with one of the top executives in the firm. He has been very good to me in terms of explaining the company’s </a:t>
            </a:r>
            <a:r>
              <a:rPr lang="en-US" sz="2200" dirty="0" err="1"/>
              <a:t>TQM</a:t>
            </a:r>
            <a:r>
              <a:rPr lang="en-US" sz="2200" dirty="0"/>
              <a:t> philosophy and educating me on the company’s products and services. He asked that I put a lot of overtime and work very closely with him. He has asked me out to dinner, at which he spoke only about the business. He now tells me that he wants to finalize the project this weekend at his home. He has invited me to join him there. </a:t>
            </a:r>
          </a:p>
          <a:p>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637" y="5461324"/>
            <a:ext cx="1814726" cy="1332689"/>
          </a:xfrm>
          <a:prstGeom prst="rect">
            <a:avLst/>
          </a:prstGeom>
        </p:spPr>
      </p:pic>
    </p:spTree>
    <p:extLst>
      <p:ext uri="{BB962C8B-B14F-4D97-AF65-F5344CB8AC3E}">
        <p14:creationId xmlns:p14="http://schemas.microsoft.com/office/powerpoint/2010/main" val="1316473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Scenario </a:t>
            </a:r>
            <a:r>
              <a:rPr lang="en-US" dirty="0" smtClean="0"/>
              <a:t>6</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31</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pPr marL="117475" indent="0">
              <a:buNone/>
            </a:pPr>
            <a:r>
              <a:rPr lang="en-US" dirty="0"/>
              <a:t>I work in the maintenance area of a commercial building. A couple of the other maintenance employees regularly read Playboy, Hustler, etc. They only do this on breaks. When one of them left some of these magazines on a break room table and a female co-worker complained, the individuals made it a point of keeping them in their locker. However, they continued to read the magazines regularly</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234" y="4792733"/>
            <a:ext cx="1885532" cy="1928742"/>
          </a:xfrm>
          <a:prstGeom prst="rect">
            <a:avLst/>
          </a:prstGeom>
        </p:spPr>
      </p:pic>
    </p:spTree>
    <p:extLst>
      <p:ext uri="{BB962C8B-B14F-4D97-AF65-F5344CB8AC3E}">
        <p14:creationId xmlns:p14="http://schemas.microsoft.com/office/powerpoint/2010/main" val="2094650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Scenario </a:t>
            </a:r>
            <a:r>
              <a:rPr lang="en-US" dirty="0" smtClean="0"/>
              <a:t>7</a:t>
            </a:r>
            <a:endParaRPr lang="en-US" dirty="0"/>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32</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pPr marL="117475" indent="0">
              <a:buNone/>
            </a:pPr>
            <a:r>
              <a:rPr lang="en-US" dirty="0"/>
              <a:t>Matt and Roy work as technicians in a medium sized healthcare facility. Over the years they have developed a close friendship, and they sometimes socialize on the weekends. In a joking way, Matt sometimes calls Roy the “n-word” and talks about his wife</a:t>
            </a:r>
            <a:r>
              <a:rPr lang="en-US" dirty="0" smtClean="0"/>
              <a:t>.</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766" y="4150767"/>
            <a:ext cx="1474467" cy="199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65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33</a:t>
            </a:fld>
            <a:endParaRPr lang="en-US" dirty="0">
              <a:solidFill>
                <a:prstClr val="black">
                  <a:tint val="75000"/>
                </a:prstClr>
              </a:solidFill>
            </a:endParaRPr>
          </a:p>
        </p:txBody>
      </p:sp>
      <p:sp>
        <p:nvSpPr>
          <p:cNvPr id="3" name="Content Placeholder 2"/>
          <p:cNvSpPr>
            <a:spLocks noGrp="1"/>
          </p:cNvSpPr>
          <p:nvPr>
            <p:ph sz="half" idx="11"/>
          </p:nvPr>
        </p:nvSpPr>
        <p:spPr/>
        <p:txBody>
          <a:bodyPr/>
          <a:lstStyle/>
          <a:p>
            <a:r>
              <a:rPr lang="en-US" dirty="0" smtClean="0"/>
              <a:t>Questions?</a:t>
            </a:r>
            <a:endParaRPr lang="en-US" dirty="0"/>
          </a:p>
        </p:txBody>
      </p:sp>
    </p:spTree>
    <p:extLst>
      <p:ext uri="{BB962C8B-B14F-4D97-AF65-F5344CB8AC3E}">
        <p14:creationId xmlns:p14="http://schemas.microsoft.com/office/powerpoint/2010/main" val="1105019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44698" y="5117205"/>
            <a:ext cx="4078310" cy="1070841"/>
          </a:xfrm>
        </p:spPr>
        <p:txBody>
          <a:bodyPr anchor="b" anchorCtr="0"/>
          <a:lstStyle/>
          <a:p>
            <a:pPr marL="0" lvl="1" indent="0" algn="ctr" eaLnBrk="1" hangingPunct="1">
              <a:spcBef>
                <a:spcPts val="600"/>
              </a:spcBef>
              <a:buClr>
                <a:srgbClr val="EE7A22"/>
              </a:buClr>
              <a:buNone/>
            </a:pPr>
            <a:r>
              <a:rPr lang="en-US" sz="2000" b="1" dirty="0" smtClean="0">
                <a:ea typeface="ＭＳ Ｐゴシック" charset="-128"/>
              </a:rPr>
              <a:t>Jonathan </a:t>
            </a:r>
            <a:r>
              <a:rPr lang="en-US" sz="2000" b="1" dirty="0" smtClean="0">
                <a:ea typeface="ＭＳ Ｐゴシック" charset="-128"/>
              </a:rPr>
              <a:t>Landesman</a:t>
            </a:r>
            <a:endParaRPr lang="en-US" sz="2000" b="1" dirty="0" smtClean="0">
              <a:ea typeface="ＭＳ Ｐゴシック" charset="-128"/>
            </a:endParaRPr>
          </a:p>
          <a:p>
            <a:pPr marL="0" lvl="1" indent="0" algn="ctr" eaLnBrk="1" hangingPunct="1">
              <a:spcBef>
                <a:spcPts val="600"/>
              </a:spcBef>
              <a:buClr>
                <a:srgbClr val="EE7A22"/>
              </a:buClr>
              <a:buNone/>
            </a:pPr>
            <a:r>
              <a:rPr lang="en-US" dirty="0" smtClean="0">
                <a:ea typeface="ＭＳ Ｐゴシック" charset="-128"/>
                <a:hlinkClick r:id="rId3"/>
              </a:rPr>
              <a:t>jlandesman@cohenseglias.com</a:t>
            </a:r>
            <a:endParaRPr lang="en-US" dirty="0">
              <a:ea typeface="ＭＳ Ｐゴシック" charset="-128"/>
            </a:endParaRPr>
          </a:p>
          <a:p>
            <a:pPr marL="0" lvl="1" indent="0" algn="ctr" eaLnBrk="1" hangingPunct="1">
              <a:spcBef>
                <a:spcPts val="600"/>
              </a:spcBef>
              <a:buClr>
                <a:srgbClr val="EE7A22"/>
              </a:buClr>
              <a:buNone/>
            </a:pPr>
            <a:r>
              <a:rPr lang="en-US" dirty="0" smtClean="0">
                <a:ea typeface="ＭＳ Ｐゴシック" charset="-128"/>
              </a:rPr>
              <a:t>609.668.3183</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34</a:t>
            </a:fld>
            <a:endParaRPr lang="en-US" dirty="0">
              <a:solidFill>
                <a:prstClr val="black">
                  <a:tint val="75000"/>
                </a:prstClr>
              </a:solidFill>
            </a:endParaRPr>
          </a:p>
        </p:txBody>
      </p:sp>
      <p:sp>
        <p:nvSpPr>
          <p:cNvPr id="4" name="Content Placeholder 3"/>
          <p:cNvSpPr>
            <a:spLocks noGrp="1"/>
          </p:cNvSpPr>
          <p:nvPr>
            <p:ph sz="half" idx="11"/>
          </p:nvPr>
        </p:nvSpPr>
        <p:spPr/>
        <p:txBody>
          <a:bodyPr/>
          <a:lstStyle/>
          <a:p>
            <a:r>
              <a:rPr lang="en-US" dirty="0"/>
              <a:t>Contact Information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853" y="1722460"/>
            <a:ext cx="2286000" cy="3200400"/>
          </a:xfrm>
          <a:prstGeom prst="rect">
            <a:avLst/>
          </a:prstGeom>
        </p:spPr>
      </p:pic>
      <p:sp>
        <p:nvSpPr>
          <p:cNvPr id="7" name="Text Placeholder 3"/>
          <p:cNvSpPr txBox="1">
            <a:spLocks/>
          </p:cNvSpPr>
          <p:nvPr/>
        </p:nvSpPr>
        <p:spPr>
          <a:xfrm>
            <a:off x="4734276" y="5117205"/>
            <a:ext cx="3794975" cy="1230168"/>
          </a:xfrm>
          <a:prstGeom prst="rect">
            <a:avLst/>
          </a:prstGeom>
        </p:spPr>
        <p:txBody>
          <a:bodyPr/>
          <a:lstStyle>
            <a:lvl1pPr marL="688975" indent="-571500" algn="l" defTabSz="457200" rtl="0" eaLnBrk="0" fontAlgn="base" hangingPunct="0">
              <a:lnSpc>
                <a:spcPct val="100000"/>
              </a:lnSpc>
              <a:spcBef>
                <a:spcPts val="2400"/>
              </a:spcBef>
              <a:spcAft>
                <a:spcPts val="0"/>
              </a:spcAft>
              <a:buClr>
                <a:srgbClr val="EE7A22"/>
              </a:buClr>
              <a:buFont typeface="Wingdings" panose="05000000000000000000" pitchFamily="2" charset="2"/>
              <a:buChar char="§"/>
              <a:defRPr sz="2400" b="0" i="0" kern="1200">
                <a:solidFill>
                  <a:srgbClr val="003B77"/>
                </a:solidFill>
                <a:latin typeface="Univers 55"/>
                <a:ea typeface="ＭＳ Ｐゴシック" charset="0"/>
                <a:cs typeface="Univers 55"/>
              </a:defRPr>
            </a:lvl1pPr>
            <a:lvl2pPr marL="1377950" indent="-582613" algn="l" defTabSz="457200" rtl="0" eaLnBrk="0" fontAlgn="base" hangingPunct="0">
              <a:lnSpc>
                <a:spcPct val="100000"/>
              </a:lnSpc>
              <a:spcBef>
                <a:spcPts val="1800"/>
              </a:spcBef>
              <a:spcAft>
                <a:spcPts val="0"/>
              </a:spcAft>
              <a:buClr>
                <a:srgbClr val="8D8B7E"/>
              </a:buClr>
              <a:buFont typeface="Arial" charset="0"/>
              <a:buChar char="–"/>
              <a:defRPr sz="2200" b="0" i="0" kern="1200">
                <a:solidFill>
                  <a:srgbClr val="003B77"/>
                </a:solidFill>
                <a:latin typeface="Univers 55"/>
                <a:ea typeface="ＭＳ Ｐゴシック" charset="0"/>
                <a:cs typeface="Univers 55"/>
              </a:defRPr>
            </a:lvl2pPr>
            <a:lvl3pPr marL="2054225" indent="-569913" algn="l" defTabSz="457200" rtl="0" eaLnBrk="0" fontAlgn="base" hangingPunct="0">
              <a:lnSpc>
                <a:spcPct val="100000"/>
              </a:lnSpc>
              <a:spcBef>
                <a:spcPts val="1200"/>
              </a:spcBef>
              <a:spcAft>
                <a:spcPts val="0"/>
              </a:spcAft>
              <a:buClr>
                <a:srgbClr val="EE7A22"/>
              </a:buClr>
              <a:buFont typeface="Arial"/>
              <a:buChar char="•"/>
              <a:defRPr sz="2000" b="0" i="0" kern="1200">
                <a:solidFill>
                  <a:srgbClr val="003B77"/>
                </a:solidFill>
                <a:latin typeface="Univers 55"/>
                <a:ea typeface="ＭＳ Ｐゴシック" charset="0"/>
                <a:cs typeface="Univers 55"/>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600"/>
              </a:spcBef>
              <a:buNone/>
            </a:pPr>
            <a:r>
              <a:rPr lang="en-US" sz="2000" b="1" dirty="0"/>
              <a:t>Daniel E. Fierstein</a:t>
            </a:r>
          </a:p>
          <a:p>
            <a:pPr marL="0" lvl="0" indent="0" algn="ctr">
              <a:spcBef>
                <a:spcPts val="600"/>
              </a:spcBef>
              <a:buNone/>
            </a:pPr>
            <a:r>
              <a:rPr lang="en-US" sz="1800" dirty="0" smtClean="0">
                <a:ea typeface="ＭＳ Ｐゴシック" charset="-128"/>
                <a:hlinkClick r:id="rId5"/>
              </a:rPr>
              <a:t>dfierstein@cohenseglias.com</a:t>
            </a:r>
            <a:endParaRPr lang="en-US" sz="1800" dirty="0">
              <a:ea typeface="ＭＳ Ｐゴシック" charset="-128"/>
            </a:endParaRPr>
          </a:p>
          <a:p>
            <a:pPr marL="0" lvl="0" indent="0" algn="ctr">
              <a:spcBef>
                <a:spcPts val="600"/>
              </a:spcBef>
              <a:buNone/>
            </a:pPr>
            <a:r>
              <a:rPr lang="en-US" sz="1800" dirty="0" smtClean="0"/>
              <a:t>215.292.4222</a:t>
            </a:r>
            <a:endParaRPr lang="en-US" sz="18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8764" y="1722460"/>
            <a:ext cx="2286000" cy="3200400"/>
          </a:xfrm>
          <a:prstGeom prst="rect">
            <a:avLst/>
          </a:prstGeom>
        </p:spPr>
      </p:pic>
    </p:spTree>
    <p:extLst>
      <p:ext uri="{BB962C8B-B14F-4D97-AF65-F5344CB8AC3E}">
        <p14:creationId xmlns:p14="http://schemas.microsoft.com/office/powerpoint/2010/main" val="641783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4</a:t>
            </a:fld>
            <a:endParaRPr lang="en-US" dirty="0">
              <a:solidFill>
                <a:prstClr val="black">
                  <a:tint val="75000"/>
                </a:prstClr>
              </a:solidFill>
            </a:endParaRPr>
          </a:p>
        </p:txBody>
      </p:sp>
      <p:sp>
        <p:nvSpPr>
          <p:cNvPr id="3" name="Text Placeholder 2"/>
          <p:cNvSpPr>
            <a:spLocks noGrp="1"/>
          </p:cNvSpPr>
          <p:nvPr>
            <p:ph type="body" sz="quarter" idx="13"/>
          </p:nvPr>
        </p:nvSpPr>
        <p:spPr/>
        <p:txBody>
          <a:bodyPr/>
          <a:lstStyle/>
          <a:p>
            <a:r>
              <a:rPr lang="en-US" dirty="0" smtClean="0"/>
              <a:t>“</a:t>
            </a:r>
            <a:r>
              <a:rPr lang="en-US" b="1" dirty="0"/>
              <a:t>Quid Pro Quo</a:t>
            </a:r>
            <a:r>
              <a:rPr lang="en-US" dirty="0"/>
              <a:t>”:  Explicitly or implicitly conditioning a job, raise or benefits of any kind on tolerating sexual conduct, discussions or behavior, or on a personal relationship with anyone.</a:t>
            </a:r>
          </a:p>
          <a:p>
            <a:r>
              <a:rPr lang="en-US" dirty="0"/>
              <a:t>“</a:t>
            </a:r>
            <a:r>
              <a:rPr lang="en-US" b="1" dirty="0"/>
              <a:t>Hostile Environment</a:t>
            </a:r>
            <a:r>
              <a:rPr lang="en-US" dirty="0"/>
              <a:t>”:  Harassing an individual based on gender or sex to such a degree that the harassment interferes with work performance or makes working conditions intolerable.</a:t>
            </a:r>
          </a:p>
          <a:p>
            <a:endParaRPr lang="en-US" dirty="0"/>
          </a:p>
        </p:txBody>
      </p:sp>
      <p:sp>
        <p:nvSpPr>
          <p:cNvPr id="4" name="Text Placeholder 3"/>
          <p:cNvSpPr>
            <a:spLocks noGrp="1"/>
          </p:cNvSpPr>
          <p:nvPr>
            <p:ph type="body" idx="1"/>
          </p:nvPr>
        </p:nvSpPr>
        <p:spPr/>
        <p:txBody>
          <a:bodyPr/>
          <a:lstStyle/>
          <a:p>
            <a:r>
              <a:rPr lang="en-US" dirty="0"/>
              <a:t>Prohibited sexual harassment includes</a:t>
            </a:r>
            <a:r>
              <a:rPr lang="en-US" dirty="0" smtClean="0"/>
              <a:t>:</a:t>
            </a:r>
            <a:endParaRPr lang="en-US" dirty="0"/>
          </a:p>
        </p:txBody>
      </p:sp>
      <p:sp>
        <p:nvSpPr>
          <p:cNvPr id="5" name="Content Placeholder 4"/>
          <p:cNvSpPr>
            <a:spLocks noGrp="1"/>
          </p:cNvSpPr>
          <p:nvPr>
            <p:ph sz="half" idx="11"/>
          </p:nvPr>
        </p:nvSpPr>
        <p:spPr>
          <a:xfrm>
            <a:off x="137160" y="233924"/>
            <a:ext cx="8869680" cy="914400"/>
          </a:xfrm>
        </p:spPr>
        <p:txBody>
          <a:bodyPr>
            <a:noAutofit/>
          </a:bodyPr>
          <a:lstStyle/>
          <a:p>
            <a:r>
              <a:rPr lang="en-US" sz="3400" dirty="0"/>
              <a:t>What Kinds Of Conduct Constitute </a:t>
            </a:r>
            <a:br>
              <a:rPr lang="en-US" sz="3400" dirty="0"/>
            </a:br>
            <a:r>
              <a:rPr lang="en-US" sz="3400" dirty="0"/>
              <a:t>Sexual Harassment</a:t>
            </a:r>
            <a:r>
              <a:rPr lang="en-US" sz="3400" dirty="0" smtClean="0"/>
              <a:t>?</a:t>
            </a:r>
            <a:endParaRPr lang="en-US" sz="3400" dirty="0"/>
          </a:p>
        </p:txBody>
      </p:sp>
    </p:spTree>
    <p:extLst>
      <p:ext uri="{BB962C8B-B14F-4D97-AF65-F5344CB8AC3E}">
        <p14:creationId xmlns:p14="http://schemas.microsoft.com/office/powerpoint/2010/main" val="80501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5</a:t>
            </a:fld>
            <a:endParaRPr lang="en-US" dirty="0">
              <a:solidFill>
                <a:prstClr val="black">
                  <a:tint val="75000"/>
                </a:prstClr>
              </a:solidFill>
            </a:endParaRPr>
          </a:p>
        </p:txBody>
      </p:sp>
      <p:sp>
        <p:nvSpPr>
          <p:cNvPr id="3" name="Text Placeholder 2"/>
          <p:cNvSpPr>
            <a:spLocks noGrp="1"/>
          </p:cNvSpPr>
          <p:nvPr>
            <p:ph type="body" sz="quarter" idx="13"/>
          </p:nvPr>
        </p:nvSpPr>
        <p:spPr/>
        <p:txBody>
          <a:bodyPr/>
          <a:lstStyle/>
          <a:p>
            <a:r>
              <a:rPr lang="en-US" dirty="0" smtClean="0"/>
              <a:t>Severe </a:t>
            </a:r>
            <a:r>
              <a:rPr lang="en-US" dirty="0"/>
              <a:t>or pervasive</a:t>
            </a:r>
          </a:p>
          <a:p>
            <a:r>
              <a:rPr lang="en-US" dirty="0"/>
              <a:t>Unwelcome</a:t>
            </a:r>
          </a:p>
          <a:p>
            <a:r>
              <a:rPr lang="en-US" dirty="0"/>
              <a:t>Objectively and subjectively offensive</a:t>
            </a:r>
          </a:p>
          <a:p>
            <a:r>
              <a:rPr lang="en-US" dirty="0"/>
              <a:t>And “because” of </a:t>
            </a:r>
            <a:r>
              <a:rPr lang="en-US" dirty="0" smtClean="0"/>
              <a:t>sex</a:t>
            </a:r>
            <a:endParaRPr lang="en-US" dirty="0"/>
          </a:p>
        </p:txBody>
      </p:sp>
      <p:sp>
        <p:nvSpPr>
          <p:cNvPr id="4" name="Text Placeholder 3"/>
          <p:cNvSpPr>
            <a:spLocks noGrp="1"/>
          </p:cNvSpPr>
          <p:nvPr>
            <p:ph type="body" idx="1"/>
          </p:nvPr>
        </p:nvSpPr>
        <p:spPr/>
        <p:txBody>
          <a:bodyPr/>
          <a:lstStyle/>
          <a:p>
            <a:r>
              <a:rPr lang="en-US" dirty="0"/>
              <a:t>To be unlawful, the harassment must be</a:t>
            </a:r>
            <a:r>
              <a:rPr lang="en-US" dirty="0" smtClean="0"/>
              <a:t>:</a:t>
            </a:r>
            <a:endParaRPr lang="en-US" dirty="0"/>
          </a:p>
        </p:txBody>
      </p:sp>
      <p:sp>
        <p:nvSpPr>
          <p:cNvPr id="5" name="Content Placeholder 4"/>
          <p:cNvSpPr>
            <a:spLocks noGrp="1"/>
          </p:cNvSpPr>
          <p:nvPr>
            <p:ph sz="half" idx="11"/>
          </p:nvPr>
        </p:nvSpPr>
        <p:spPr/>
        <p:txBody>
          <a:bodyPr/>
          <a:lstStyle/>
          <a:p>
            <a:r>
              <a:rPr lang="en-US" dirty="0"/>
              <a:t>Hostile Environment</a:t>
            </a:r>
          </a:p>
        </p:txBody>
      </p:sp>
    </p:spTree>
    <p:extLst>
      <p:ext uri="{BB962C8B-B14F-4D97-AF65-F5344CB8AC3E}">
        <p14:creationId xmlns:p14="http://schemas.microsoft.com/office/powerpoint/2010/main" val="3087713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40878EE-856D-40AB-8546-1C7C0B90B548}" type="slidenum">
              <a:rPr lang="en-US" smtClean="0">
                <a:solidFill>
                  <a:prstClr val="black">
                    <a:tint val="75000"/>
                  </a:prstClr>
                </a:solidFill>
              </a:rPr>
              <a:pPr/>
              <a:t>6</a:t>
            </a:fld>
            <a:endParaRPr lang="en-US" dirty="0">
              <a:solidFill>
                <a:prstClr val="black">
                  <a:tint val="75000"/>
                </a:prstClr>
              </a:solidFill>
            </a:endParaRPr>
          </a:p>
        </p:txBody>
      </p:sp>
      <p:sp>
        <p:nvSpPr>
          <p:cNvPr id="4" name="Text Placeholder 3"/>
          <p:cNvSpPr>
            <a:spLocks noGrp="1"/>
          </p:cNvSpPr>
          <p:nvPr>
            <p:ph type="body" idx="1"/>
          </p:nvPr>
        </p:nvSpPr>
        <p:spPr>
          <a:xfrm>
            <a:off x="457200" y="1693726"/>
            <a:ext cx="8229600" cy="4434699"/>
          </a:xfrm>
        </p:spPr>
        <p:txBody>
          <a:bodyPr/>
          <a:lstStyle/>
          <a:p>
            <a:r>
              <a:rPr lang="en-US" b="0" dirty="0">
                <a:solidFill>
                  <a:srgbClr val="003B77"/>
                </a:solidFill>
              </a:rPr>
              <a:t>To determine whether alleged conduct constitutes sexual harassment, the </a:t>
            </a:r>
            <a:r>
              <a:rPr lang="en-US" dirty="0">
                <a:solidFill>
                  <a:srgbClr val="003B77"/>
                </a:solidFill>
              </a:rPr>
              <a:t>totality of the circumstances</a:t>
            </a:r>
            <a:r>
              <a:rPr lang="en-US" b="0" dirty="0">
                <a:solidFill>
                  <a:srgbClr val="003B77"/>
                </a:solidFill>
              </a:rPr>
              <a:t>, the </a:t>
            </a:r>
            <a:r>
              <a:rPr lang="en-US" dirty="0">
                <a:solidFill>
                  <a:srgbClr val="003B77"/>
                </a:solidFill>
              </a:rPr>
              <a:t>nature of the harassment </a:t>
            </a:r>
            <a:r>
              <a:rPr lang="en-US" b="0" dirty="0">
                <a:solidFill>
                  <a:srgbClr val="003B77"/>
                </a:solidFill>
              </a:rPr>
              <a:t>and the context in which the alleged incidents occurred will be investigated. </a:t>
            </a:r>
          </a:p>
        </p:txBody>
      </p:sp>
      <p:sp>
        <p:nvSpPr>
          <p:cNvPr id="5" name="Content Placeholder 4"/>
          <p:cNvSpPr>
            <a:spLocks noGrp="1"/>
          </p:cNvSpPr>
          <p:nvPr>
            <p:ph sz="half" idx="11"/>
          </p:nvPr>
        </p:nvSpPr>
        <p:spPr>
          <a:xfrm>
            <a:off x="137160" y="233924"/>
            <a:ext cx="8869680" cy="914400"/>
          </a:xfrm>
        </p:spPr>
        <p:txBody>
          <a:bodyPr>
            <a:noAutofit/>
          </a:bodyPr>
          <a:lstStyle/>
          <a:p>
            <a:r>
              <a:rPr lang="en-US" sz="3400" dirty="0"/>
              <a:t>What Kinds Of Conduct Constitute </a:t>
            </a:r>
            <a:br>
              <a:rPr lang="en-US" sz="3400" dirty="0"/>
            </a:br>
            <a:r>
              <a:rPr lang="en-US" sz="3400" dirty="0"/>
              <a:t>Sexual Harassment</a:t>
            </a:r>
            <a:r>
              <a:rPr lang="en-US" sz="3400" dirty="0" smtClean="0"/>
              <a:t>?</a:t>
            </a:r>
            <a:endParaRPr lang="en-US" sz="3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561" y="3911075"/>
            <a:ext cx="2330878" cy="2353762"/>
          </a:xfrm>
          <a:prstGeom prst="rect">
            <a:avLst/>
          </a:prstGeom>
        </p:spPr>
      </p:pic>
    </p:spTree>
    <p:extLst>
      <p:ext uri="{BB962C8B-B14F-4D97-AF65-F5344CB8AC3E}">
        <p14:creationId xmlns:p14="http://schemas.microsoft.com/office/powerpoint/2010/main" val="4173133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Intent is Irrelevant</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7</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pPr marL="117475" indent="0" algn="ctr">
              <a:buNone/>
            </a:pPr>
            <a:r>
              <a:rPr lang="en-US" sz="3600" dirty="0"/>
              <a:t>What about sexual words or actions by a person who does not intend to offend or harass anyone?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318" y="3800104"/>
            <a:ext cx="3097363" cy="232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8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8</a:t>
            </a:fld>
            <a:endParaRPr lang="en-US" dirty="0">
              <a:solidFill>
                <a:prstClr val="black">
                  <a:tint val="75000"/>
                </a:prstClr>
              </a:solidFill>
            </a:endParaRPr>
          </a:p>
        </p:txBody>
      </p:sp>
      <p:sp>
        <p:nvSpPr>
          <p:cNvPr id="4" name="Content Placeholder 3"/>
          <p:cNvSpPr>
            <a:spLocks noGrp="1"/>
          </p:cNvSpPr>
          <p:nvPr>
            <p:ph sz="half" idx="11"/>
          </p:nvPr>
        </p:nvSpPr>
        <p:spPr/>
        <p:txBody>
          <a:bodyPr/>
          <a:lstStyle/>
          <a:p>
            <a:r>
              <a:rPr lang="en-US" dirty="0"/>
              <a:t>Verbal Conduct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225" y="2597233"/>
            <a:ext cx="2233551" cy="2233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3739" y="2012457"/>
            <a:ext cx="2261486" cy="584775"/>
          </a:xfrm>
          <a:prstGeom prst="rect">
            <a:avLst/>
          </a:prstGeom>
          <a:noFill/>
        </p:spPr>
        <p:txBody>
          <a:bodyPr wrap="square" rtlCol="0">
            <a:spAutoFit/>
          </a:bodyPr>
          <a:lstStyle/>
          <a:p>
            <a:pPr algn="ctr"/>
            <a:r>
              <a:rPr lang="en-US" sz="3200" b="1" dirty="0" smtClean="0">
                <a:solidFill>
                  <a:srgbClr val="EE7A22"/>
                </a:solidFill>
                <a:latin typeface="Univers 55"/>
              </a:rPr>
              <a:t>“HONEY”</a:t>
            </a:r>
            <a:endParaRPr lang="en-US" sz="3200" b="1" dirty="0">
              <a:solidFill>
                <a:srgbClr val="EE7A22"/>
              </a:solidFill>
              <a:latin typeface="Univers 55"/>
            </a:endParaRPr>
          </a:p>
        </p:txBody>
      </p:sp>
      <p:sp>
        <p:nvSpPr>
          <p:cNvPr id="7" name="TextBox 6"/>
          <p:cNvSpPr txBox="1"/>
          <p:nvPr/>
        </p:nvSpPr>
        <p:spPr>
          <a:xfrm>
            <a:off x="5688776" y="4985826"/>
            <a:ext cx="2261486" cy="584775"/>
          </a:xfrm>
          <a:prstGeom prst="rect">
            <a:avLst/>
          </a:prstGeom>
          <a:noFill/>
        </p:spPr>
        <p:txBody>
          <a:bodyPr wrap="square" rtlCol="0">
            <a:spAutoFit/>
          </a:bodyPr>
          <a:lstStyle/>
          <a:p>
            <a:pPr algn="ctr"/>
            <a:r>
              <a:rPr lang="en-US" sz="3200" b="1" dirty="0" smtClean="0">
                <a:solidFill>
                  <a:srgbClr val="EE7A22"/>
                </a:solidFill>
                <a:latin typeface="Univers 55"/>
              </a:rPr>
              <a:t>“DOLL”</a:t>
            </a:r>
            <a:endParaRPr lang="en-US" sz="3200" b="1" dirty="0">
              <a:solidFill>
                <a:srgbClr val="EE7A22"/>
              </a:solidFill>
              <a:latin typeface="Univers 55"/>
            </a:endParaRPr>
          </a:p>
        </p:txBody>
      </p:sp>
      <p:sp>
        <p:nvSpPr>
          <p:cNvPr id="8" name="TextBox 7"/>
          <p:cNvSpPr txBox="1"/>
          <p:nvPr/>
        </p:nvSpPr>
        <p:spPr>
          <a:xfrm>
            <a:off x="180872" y="4401051"/>
            <a:ext cx="2752333" cy="584775"/>
          </a:xfrm>
          <a:prstGeom prst="rect">
            <a:avLst/>
          </a:prstGeom>
          <a:noFill/>
        </p:spPr>
        <p:txBody>
          <a:bodyPr wrap="square" rtlCol="0">
            <a:spAutoFit/>
          </a:bodyPr>
          <a:lstStyle/>
          <a:p>
            <a:pPr algn="ctr"/>
            <a:r>
              <a:rPr lang="en-US" sz="3200" b="1" dirty="0" smtClean="0">
                <a:solidFill>
                  <a:srgbClr val="003B77"/>
                </a:solidFill>
                <a:latin typeface="Univers 55"/>
              </a:rPr>
              <a:t>“SWEETIE”</a:t>
            </a:r>
            <a:endParaRPr lang="en-US" sz="3200" b="1" dirty="0">
              <a:solidFill>
                <a:srgbClr val="003B77"/>
              </a:solidFill>
              <a:latin typeface="Univers 55"/>
            </a:endParaRPr>
          </a:p>
        </p:txBody>
      </p:sp>
      <p:sp>
        <p:nvSpPr>
          <p:cNvPr id="9" name="TextBox 8"/>
          <p:cNvSpPr txBox="1"/>
          <p:nvPr/>
        </p:nvSpPr>
        <p:spPr>
          <a:xfrm>
            <a:off x="6414202" y="2328723"/>
            <a:ext cx="2261486" cy="584775"/>
          </a:xfrm>
          <a:prstGeom prst="rect">
            <a:avLst/>
          </a:prstGeom>
          <a:noFill/>
        </p:spPr>
        <p:txBody>
          <a:bodyPr wrap="square" rtlCol="0">
            <a:spAutoFit/>
          </a:bodyPr>
          <a:lstStyle/>
          <a:p>
            <a:pPr algn="ctr"/>
            <a:r>
              <a:rPr lang="en-US" sz="3200" b="1" dirty="0" smtClean="0">
                <a:solidFill>
                  <a:srgbClr val="003B77"/>
                </a:solidFill>
                <a:latin typeface="Univers 55"/>
              </a:rPr>
              <a:t>“HUNK”</a:t>
            </a:r>
            <a:endParaRPr lang="en-US" sz="3200" b="1" dirty="0">
              <a:solidFill>
                <a:srgbClr val="003B77"/>
              </a:solidFill>
              <a:latin typeface="Univers 55"/>
            </a:endParaRPr>
          </a:p>
        </p:txBody>
      </p:sp>
    </p:spTree>
    <p:extLst>
      <p:ext uri="{BB962C8B-B14F-4D97-AF65-F5344CB8AC3E}">
        <p14:creationId xmlns:p14="http://schemas.microsoft.com/office/powerpoint/2010/main" val="4166163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1"/>
          </p:nvPr>
        </p:nvSpPr>
        <p:spPr/>
        <p:txBody>
          <a:bodyPr/>
          <a:lstStyle/>
          <a:p>
            <a:r>
              <a:rPr lang="en-US" dirty="0"/>
              <a:t>Nonverbal Conduct</a:t>
            </a:r>
          </a:p>
        </p:txBody>
      </p:sp>
      <p:sp>
        <p:nvSpPr>
          <p:cNvPr id="3" name="Slide Number Placeholder 2"/>
          <p:cNvSpPr>
            <a:spLocks noGrp="1"/>
          </p:cNvSpPr>
          <p:nvPr>
            <p:ph type="sldNum" sz="quarter" idx="4"/>
          </p:nvPr>
        </p:nvSpPr>
        <p:spPr/>
        <p:txBody>
          <a:bodyPr/>
          <a:lstStyle/>
          <a:p>
            <a:fld id="{040878EE-856D-40AB-8546-1C7C0B90B548}" type="slidenum">
              <a:rPr lang="en-US" smtClean="0">
                <a:solidFill>
                  <a:prstClr val="black">
                    <a:tint val="75000"/>
                  </a:prstClr>
                </a:solidFill>
              </a:rPr>
              <a:pPr/>
              <a:t>9</a:t>
            </a:fld>
            <a:endParaRPr lang="en-US" dirty="0">
              <a:solidFill>
                <a:prstClr val="black">
                  <a:tint val="75000"/>
                </a:prstClr>
              </a:solidFill>
            </a:endParaRPr>
          </a:p>
        </p:txBody>
      </p:sp>
      <p:sp>
        <p:nvSpPr>
          <p:cNvPr id="4" name="Text Placeholder 3"/>
          <p:cNvSpPr>
            <a:spLocks noGrp="1"/>
          </p:cNvSpPr>
          <p:nvPr>
            <p:ph type="body" sz="quarter" idx="13"/>
          </p:nvPr>
        </p:nvSpPr>
        <p:spPr/>
        <p:txBody>
          <a:bodyPr/>
          <a:lstStyle/>
          <a:p>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5365"/>
            <a:ext cx="36576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0000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03&quot;&gt;&lt;object type=&quot;3&quot; unique_id=&quot;10017&quot;&gt;&lt;property id=&quot;20148&quot; value=&quot;5&quot;/&gt;&lt;property id=&quot;20300&quot; value=&quot;Slide 1&quot;/&gt;&lt;property id=&quot;20307&quot; value=&quot;256&quot;/&gt;&lt;/object&gt;&lt;object type=&quot;3&quot; unique_id=&quot;10018&quot;&gt;&lt;property id=&quot;20148&quot; value=&quot;5&quot;/&gt;&lt;property id=&quot;20300&quot; value=&quot;Slide 2&quot;/&gt;&lt;property id=&quot;20307&quot; value=&quot;257&quot;/&gt;&lt;/object&gt;&lt;/object&gt;&lt;object type=&quot;8&quot; unique_id=&quot;10004&quot;&gt;&lt;/object&gt;&lt;/object&gt;&lt;/database&gt;"/>
  <p:tag name="SECTOMILLISECCONVERTED" val="1"/>
</p:tagLst>
</file>

<file path=ppt/theme/theme1.xml><?xml version="1.0" encoding="utf-8"?>
<a:theme xmlns:a="http://schemas.openxmlformats.org/drawingml/2006/main" name="Blank">
  <a:themeElements>
    <a:clrScheme name="Custom 1">
      <a:dk1>
        <a:sysClr val="windowText" lastClr="000000"/>
      </a:dk1>
      <a:lt1>
        <a:sysClr val="window" lastClr="FFFFFF"/>
      </a:lt1>
      <a:dk2>
        <a:srgbClr val="1C384E"/>
      </a:dk2>
      <a:lt2>
        <a:srgbClr val="20768C"/>
      </a:lt2>
      <a:accent1>
        <a:srgbClr val="5A88A9"/>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ster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itlesOfParts>
    <vt:vector size="45" baseType="lpstr">
      <vt:lpstr>ＭＳ Ｐゴシック</vt:lpstr>
      <vt:lpstr>57 C Univers Condensed</vt:lpstr>
      <vt:lpstr>Arial</vt:lpstr>
      <vt:lpstr>B Univers 65 Bold</vt:lpstr>
      <vt:lpstr>Calibri</vt:lpstr>
      <vt:lpstr>Univers 55</vt:lpstr>
      <vt:lpstr>Univers 57 Condensed</vt:lpstr>
      <vt:lpstr>Univers 65 Bold</vt:lpstr>
      <vt:lpstr>Wingdings</vt:lpstr>
      <vt:lpstr>Blank</vt:lpstr>
      <vt:lpstr>1_Master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